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9" r:id="rId8"/>
    <p:sldId id="320" r:id="rId9"/>
    <p:sldId id="311" r:id="rId10"/>
    <p:sldId id="312" r:id="rId11"/>
    <p:sldId id="318" r:id="rId12"/>
    <p:sldId id="316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7" autoAdjust="0"/>
    <p:restoredTop sz="86420" autoAdjust="0"/>
  </p:normalViewPr>
  <p:slideViewPr>
    <p:cSldViewPr>
      <p:cViewPr varScale="1">
        <p:scale>
          <a:sx n="86" d="100"/>
          <a:sy n="86" d="100"/>
        </p:scale>
        <p:origin x="653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8T14:55:05.2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6436 17024 0,'24'24'0</inkml:trace>
  <inkml:trace contextRef="#ctx0" brushRef="#br0" timeOffset="-498">5375 17098 0,'-24'0'15,"-1"0"-15,0 0 32,25-25-32,25 25 15,0 0-15,-1 0 0,1 0 16,24 0-16,-24 0 16,24 0-16,-24 0 0,0-25 15,-1 25-15,-24-24 0,25 24 16,-25-25-16,0 0 15,-25 1-15,1 24 0,-1-25 16,0 0-16,1 25 16,-1-24-16,0 24 0,1 0 15,-1 0-15,25 24 0,-25-24 16,25 25-16,0 24 16,0-24-16,0 24 0,0-24 15,25 24-15,0 1 16,-1-26-16,1 1 0,0 0 15,24-1-15,-24-24 0</inkml:trace>
  <inkml:trace contextRef="#ctx0" brushRef="#br0" timeOffset="-164">5844 16876 0,'-25'0'0,"25"-25"16,-24 25-16,48 25 31,-24-1-31,25 1 16,0 0-16,-25-1 0,24 1 15,1 24-15,0-24 16,-1 0-16,1-1 0,-25 1 16,25 0-16,-1-25 15,-24-25 1,0 0-1,25-24-15,-25 0 16,0 24-16,0-24 0,25-1 16,-25 26-16,0-26 15,0 26-15,24 24 0,-24 24 32,0 1-32,25 0 15</inkml:trace>
  <inkml:trace contextRef="#ctx0" brushRef="#br0" timeOffset="-1249">4389 16654 0,'0'-25'16,"0"50"-16,0-1 16,0 1-1,0 0-15,0-1 16,0 1-16,0 24 0,0-24 16,0 24-16,0 1 0,0-1 15,0 0-15,0 1 16,0-1-16,0-24 0,0 24 15,0-24-15</inkml:trace>
  <inkml:trace contextRef="#ctx0" brushRef="#br0" timeOffset="-899">3846 16950 0,'-49'-25'0,"49"-24"15,-24 24-15,24-24 16,0 24-16,0 0 0,24 1 16,25-26-16,1 50 0,-1-24 15,25-1-15,25 25 16,-25 0-16,24 0 0,26 25 16,-26-1-16,1 1 15,0 24-15,-1 1 0,-24-1 16,-24 25-16,-1 0 0,-24-25 15,-25 25-15,0-24 16,-25-1-16,-24 0 0,-1 1 16,-24-26-16,0 1 15,0 0-15,0-1 0,25-24 16,-25 0-16,0 0 0,25-24 16,24 24-16,0-25 15,1 0-15,24 1 0,0-1 16</inkml:trace>
  <inkml:trace contextRef="#ctx0" brushRef="#br0" timeOffset="-40838">4216 6568 0,'-24'-25'0,"-1"25"16,0 0-16,1 0 0,48 0 47,75 0-31,-50 0-16,1 0 15,24 0-15,-25 0 0,25-25 16,-25 25-16,1 0 15,-26-24-15,1 24 0,0 0 16,-50 0 0,-49-25-16,49 25 15,-24 0-15,0 0 0,-1 25 16,26-25-16,-1 24 16,0 1-16,25 0 0,0-1 15,0 26-15,0-1 16,0 0-16,0 1 0,0 24 15,0-25-15,0 0 0,0 1 16,0-1-16,0 0 16,25-24-16,-25 24 0</inkml:trace>
  <inkml:trace contextRef="#ctx0" brushRef="#br0" timeOffset="-40424">4808 6987 0,'25'0'16,"0"-25"-16,-1 25 0,-24-24 16,25 24-16,-25-25 0,0 0 15,0 1 1,0-1-16,-25 25 16,1-25-16,-1 25 15,0 0 1,1 0-16,-1 25 0,0 0 15,1-1-15,-1 1 16,25 0-16,-25-1 0,25 1 16,-24 0-16,24-1 0,0 1 15,24 0-15,1-25 16,-25 24-16,25-24 0,-1 0 16,1 0-16,0 0 15,-1-24-15,1 24 16,-25-25-16,0 0 31,25 25-31,-25 25 16,0 0-1,24-25-15,-24 24 16,25-24-16,0 25 16</inkml:trace>
  <inkml:trace contextRef="#ctx0" brushRef="#br0" timeOffset="-39997">5203 6666 0,'-25'-49'0,"25"0"0,0 24 16,-25 0-16,25 1 16,0 48-16,-24 1 15,24 0-15,0 24 0,0 0 16,0 25-16,24-24 15,-24 24-15,0-25 16,25 0-16,-25 1 0,0 24 16,0-25-16,0-24 15,0-50 1,0 0 0,0 1-16,0-26 15,25 26-15,-25-26 16,24 26-16,1-1 0,0 0 15,-1 25-15,26 0 16,-26 0-16,1 25 16,0 0-1,-1-1-15,-24 26 0,0-26 16,0 1-16,0 0 0,-24-1 16,-1-24-16,0 25 0,1-25 15,-26 0-15,26 0 16,-26-25-16,26 25 0,-1-24 15,-24-1-15,49-24 16</inkml:trace>
  <inkml:trace contextRef="#ctx0" brushRef="#br0" timeOffset="-39459">5622 6790 0,'-25'0'0,"1"0"16,24 24-16,24 1 31,1-25-15,0 25-1,-1-25 1,-24 24-16,25-24 15,-25-24 1,0-1 15,-25 25-15,25-25 0,-24 1-1,24-1 1,0 0-1,0 1-15,0-1 16,0-24-16,0 24 0,0 0 16,0 1-16,0-1 15,24 25-15,-24 25 32,0-1-32,0 1 15,-24 24-15,24 1 0,0-1 16,-25 0-16,25 25 15,0-24-15,0-1 0,-25 0 16,25 1-16,0-1 0,0-24 16,0-1-16,0 1 15</inkml:trace>
  <inkml:trace contextRef="#ctx0" brushRef="#br0" timeOffset="-39073">5943 6962 0,'24'0'16,"-24"25"-1,25-25 32,0 0-31,-1 0-16,1 0 15,0-25-15,-1 25 0,1-24 16,0 24-16,-25-25 16,24 25-16,-24-25 0,0 1 15,-24 24-15,-1-25 16,-24 0-16,24 25 16,0 0-16,-24 25 0,24 0 15,1-1-15,-1 1 16,0 24-16,1-24 0,24 24 15,0-24-15,24 24 16,1 1-16,0-26 0,24 1 16,0 0-16,1-25 0,-1 0 15,0 0-15,1 0 16</inkml:trace>
  <inkml:trace contextRef="#ctx0" brushRef="#br0" timeOffset="-43238">1282 6469 0,'24'0'47,"-24"-25"-31,-24 25 15,-1 0-31,1 25 16,-26-25-16,1 49 15,0-24-15,-25 24 0,24 1 16,1 24-16,0 0 0,-1 0 16,1 0-16,24 24 15,25-24-15,0 0 0,25 0 16,0-24-16,24-1 16,0 0-16,25-49 0,0 25 15,0-25-15,0 0 0,0-25 16,-25 1-16,1-1 15,-26-24-15,1 24 0,-25 0 16,-25 1-16</inkml:trace>
  <inkml:trace contextRef="#ctx0" brushRef="#br0" timeOffset="-42804">1479 7036 0,'0'-24'0,"-25"-1"0,25 0 15,0 1 1,25 24-1,0 0-15,-1 24 16,26 1-16,-26 0 16,1-1-16,0 1 0,-25 24 15,24 1-15,1-26 16,-25 26-16,0-26 0,0 1 16,0 0-16,-25-25 15,1-25 1,24-24-16,0 24 15,0-24-15,0 24 16,0-24-16,24-1 0,1 1 16,0 24-16,-1 1 15,1-1-15,24 0 0,-24 25 16,0 0-16,-1 0 0,1 25 16</inkml:trace>
  <inkml:trace contextRef="#ctx0" brushRef="#br0" timeOffset="-42378">2071 7086 0,'-25'0'15,"1"-25"1,24 50 15,24-25-15,-24 24-16,25-24 15,0 0-15,-1 0 16,1 0-16,0 0 16,-1 0-16,1-24 0,0 24 15,-1-25-15,-24 0 16,0 1-16,0-1 0,0 0 15,-24 1-15,-1 24 16,0 0-16,1 0 16,-1 0-16,-24 0 0,24 24 15,0 1-15,1 0 16,-1-1-16,0 26 0,25-1 16,0-24-16,0 24 0,25-24 15,-25-1-15,25 1 16,24 0-16,-24-1 0,24-24 15,-24 0-15</inkml:trace>
  <inkml:trace contextRef="#ctx0" brushRef="#br0" timeOffset="-41737">2687 7061 0,'0'-25'15,"0"1"1,0-1 0,0 0-16,0 1 15,0-1 1,-24 25-16,-1 0 16,0 25-16,-24-1 15,25 1-15,-1 0 16,0-1-16,1 1 0,-1 0 15,25-1-15,-25 1 16,25 0-16,0-1 0,0 1 16,25-25-16,0 25 0,-1-25 15,1 0 1,0 0-16,-1 0 0,1 0 16,-1 0-16,-24-25 15,25 0-15,0 1 16,-25 48 15,24 1-15,-24 0-1,25-25-15,0 24 16,-1-24-16,1 0 0,0 0 16,24 0-16,-24-24 15,24-1-15,-24 0 0,24-24 16,-24 24-16,24-24 15,-24 0-15,-1-25 0,-24 24 16,0-24-16,0 25 0,0-25 16,0 25-16,-24-1 15,24 26-15,-25-1 0,25 50 16,0-1 0,-25 1-16,25 24 0,0 75 15,0-50-15,0 0 16,0-25-16,25 25 15,-25-25-15,0 1 0,0-26 16,0 1-16</inkml:trace>
  <inkml:trace contextRef="#ctx0" brushRef="#br0" timeOffset="-41367">2983 6938 0,'25'24'31,"0"-24"-15,-1 0-16,26 0 0,-1 0 15,0 0-15,1 0 0,-1 0 16,25-24-16,-25 24 16,1-25-16,-1 25 0,0 0 15,-24-25-15,0 25 16,-1-24-16,-24-1 15,-24 0-15,-1 25 16,0-24-16,1 24 0,-1-25 16,-24 25-16,24 0 15,-24 25-15,24-1 0,0 1 16,1 24-16,-1-24 0,0 24 16,25 1-16,0-26 0,0 26 15,25-26-15,0 26 16,-1-26-16,1-24 0,24 25 15,-24-25-15,24 0 16,-24-25-16</inkml:trace>
  <inkml:trace contextRef="#ctx0" brushRef="#br0" timeOffset="-37647">6954 6617 0,'-25'-49'0,"25"24"15,0 0-15,-25 1 16,25-1-16,0 74 31,0-24-31,25 24 16,-25 25-16,0 0 0,0 0 15,0 0-15,0 0 16,0 0-16,0 0 0,0 0 16,0-24-16,0-1 0,25-24 15,-25-1-15,24 1 16,1-25-16</inkml:trace>
  <inkml:trace contextRef="#ctx0" brushRef="#br0" timeOffset="-37142">6904 7036 0,'-49'-24'0,"24"24"0,-24 0 16,24-25-16,1 25 15,24 25 1,24-25-16,26 0 0,-26 0 15,50 0-15,-24 0 16,24 0-16,0-25 0,0 25 16,-25-25-16,25 25 15,-25-24-15,1 24 0,-26 0 16,1-25-16,-50 25 31,1 0-31,-26-25 0,1 25 16,24 0-1,1 25-15,-1 0 0,0-25 16,25 24-16,-24 1 0,24 0 16,0-1-16,0 1 15,24 0-15,-24-1 0,25 1 16,0 0-16,-1-25 0,1 0 16,0 0-16,-1 0 15,1-25-15,0 25 0,-1-25 16,1 1-16,0-1 15,-25 0-15,0 1 0,24 24 16,-24-25-16,0 0 16,-24 25-1,24 25-15,0 0 0,-25-1 16,25 1-16,0 24 16,0-24-16,0 0 0,0-1 15,0 1-15,25 0 0,-1-25 16,1 0-16</inkml:trace>
  <inkml:trace contextRef="#ctx0" brushRef="#br0" timeOffset="-36776">7792 6716 0,'0'-50'0,"0"1"16,-25 24-16,25 1 0,-24-1 15,24 50 1,0-1-16,-25 1 0,25 24 15,0 1-15,0 24 16,0-25-16,0 0 0,0 25 16,25-24-16,-25-1 0,0-24 15,0-1-15,0 1 16,0 0-16,24-25 16,-24-25-1,0 0-15,25 1 16,-25-1-16,25-24 0,-1 24 15,1-24-15,0 24 16,-1 0-16,26 25 0,-26 0 16,1 0-16,0 25 0,-25 0 15,24-1-15,-24 1 16,0 0-16,-24-1 0,-1 26 16,0-26-16,1 1 15,-26-25-15,1 25 0,-25-25 16</inkml:trace>
  <inkml:trace contextRef="#ctx0" brushRef="#br0" timeOffset="-19823">6534 7850 0,'0'-25'16,"25"25"-16,-25-24 15,0 48 32,0 1-47,0 0 0,0-1 16,0 1-16,0 0 0,0-1 15,25 1-15,-25 0 16,24-1-16,1 1 0,0-25 16,-1 25-16,1-25 15,0 0-15,-1 0 0,26-25 16</inkml:trace>
  <inkml:trace contextRef="#ctx0" brushRef="#br0" timeOffset="-19668">6559 7628 0,'-25'0'0,"1"0"15,-1 0-15,50 0 32,-1 0-32,-24 25 15</inkml:trace>
  <inkml:trace contextRef="#ctx0" brushRef="#br0" timeOffset="-19273">6707 7776 0,'0'25'0,"25"-25"31,-25 24-15,24-24-16,1 25 15,0 0-15,-25-1 16,24 1-16,1 0 0,-25-1 16,0 1-16,25-25 15,-25 25-15,0-1 16,0-48 0,0-1-1,24 25-15,-24-25 16,25 1-16,0-1 15,-25 0-15,24 1 16,1-1-16,0 0 16,-1 25-16,1 0 15,0 25-15,-25 0 16,24-25-16,-24 24 16,25 1-16,-25 0 0,0-1 0,25 1 15,-25 0 1</inkml:trace>
  <inkml:trace contextRef="#ctx0" brushRef="#br0" timeOffset="-19039">7324 7628 0,'0'-24'0,"0"48"31,0 1-31,0 0 16,0-1-16,0 1 0,0-1 16,24 26-16,-24-26 0,0 26 15,25-26-15,0 26 16,-25-26-16,24 1 0,1 0 16</inkml:trace>
  <inkml:trace contextRef="#ctx0" brushRef="#br0" timeOffset="-18892">7348 7776 0,'0'-25'15,"-24"25"-15,48 25 32,26-25-17,-26 0-15,26 0 16,-1 0-16,0 0 0</inkml:trace>
  <inkml:trace contextRef="#ctx0" brushRef="#br0" timeOffset="-20855">5573 7776 0,'0'-25'0,"0"1"15,24 24 1,1 24 0,0 1-16,-1 0 15,-24-1-15,25 1 16,0 24-16,-1-24 0,1 0 15,0-1-15,-25 1 0,24 0 16,1-1 0</inkml:trace>
  <inkml:trace contextRef="#ctx0" brushRef="#br0" timeOffset="-20699">5844 7801 0,'0'-25'16,"-25"25"-1,25 25-15,-24-1 16,-1 1 0,-24 49-16,24-25 0,-24 1 15,24-1-15,0-24 16</inkml:trace>
  <inkml:trace contextRef="#ctx0" brushRef="#br0" timeOffset="-23693">2367 7825 0,'0'-24'16,"-25"-1"0,1 25-1,-1 0-15,0 0 16,1 0-16,-1 0 0,-24 25 16,24-25-16,-24 24 0,24 1 15,0 0-15,1-1 16,-1 1-16,0 0 0,25 24 15,0-24-15,0-1 16,0 1-16,25 0 0,0-1 16,-1 1-16,26 0 0,-1-25 15,0 24-15,1-24 16,-1-24-16</inkml:trace>
  <inkml:trace contextRef="#ctx0" brushRef="#br0" timeOffset="-23341">2589 7973 0,'-25'0'16,"25"-24"-16,-24 24 15,-1 0 1,25 24 0,-25 1-1,1 0-15,24-1 16,0 1-16,-25-25 0,25 25 15,0-1-15,25 1 16,-1-25 0,26 0-16,-26 0 0,1 0 15,-1-25-15,1 25 16,0-49 0,-1 49-16,-24-25 0,-24 1 15,-1-1 1,0 25-16,1 0 15,-1 0-15,1 0 0,-1 0 16</inkml:trace>
  <inkml:trace contextRef="#ctx0" brushRef="#br0" timeOffset="-23110">2885 7801 0,'-25'-25'15,"25"50"17,0-1-17,0 1-15,0 0 0,0-1 16,0 26-16,0-26 0,-25 26 15,25-1-15,0-24 0,0-1 16,0 1-16</inkml:trace>
  <inkml:trace contextRef="#ctx0" brushRef="#br0" timeOffset="-22789">3082 7949 0,'0'-25'15,"0"50"17,0-1-17,0 1-15,25-25 16,-25 25-16,0 24 0,24-24 16,-24-1-16,25 1 0,-25 0 15,25-25-15,-1 24 16,1-24-16,0 0 15,-1-24-15,1-1 16,0 0-16,-1 1 0,-24-26 16,25 26-16,-25-1 0,0-24 15,0 24-15,0 0 16,0 1-16,-25 24 16,1 0-1,24 24-15</inkml:trace>
  <inkml:trace contextRef="#ctx0" brushRef="#br0" timeOffset="-22237">3575 7924 0,'0'-25'0,"-24"25"0,24-24 31,0 48-15,24 1 0,-24 0-16,25-1 15,-25 1-15,25 0 0,-25-1 16,24 1-16,-24 0 16,0-1-16,-24-24 31,24-24-16,0-26 1,0 26-16,0-1 0,0 0 16,24 1-16,-24-1 15,25 0-15,0 25 0,-1 0 16,1 25 0,0 0-16,-25-1 15,24-24-15,-24 25 0,0 0 16,25-25-1,-25 24-15,0-48 32,24-1-32,-24 0 15,25 1-15,0-1 16,-25 0-16,24 25 16,1 0-16,0 0 15,-25 25 1,24-25-16,-24 25 0,0-1 15,0 1-15,25 0 0,-25-1 16</inkml:trace>
  <inkml:trace contextRef="#ctx0" brushRef="#br0" timeOffset="-21863">4167 7899 0,'0'-24'0,"0"-1"16,0 0 0,0 50-1,0 0 1,0-1-16,25 1 0,-25 0 16,0-1-16,0 1 15,0 0 1,0-1-16,0-48 31,0-1-31,0 0 16,24 25-16,-24-24 15,25-26-15,0 50 0,-1-24 16,-24-1-16,25 25 0,0 0 16,-1 0-1,-24 25-15,0-1 0,25 1 16,-25 0-16,0-1 15,0 1-15,0 0 0,0-1 16,0 1-16</inkml:trace>
  <inkml:trace contextRef="#ctx0" brushRef="#br0" timeOffset="-21468">4808 7850 0,'0'-25'15,"0"1"-15,0-1 16,-24 25-1,24-25-15,-25 25 0,0 0 0,1 0 16,-1 25-16,0 0 16,1-25-16,24 24 0,-25 1 15,25 0 1,0-1-16,25 1 16,49 0-16,-50-25 15,26 24-15,-26-24 16,26 0-16,-26 25 0,1-25 15,-25 25-15,-25-25 16,25 24-16,-49-24 16,24 25-16,1-25 0</inkml:trace>
  <inkml:trace contextRef="#ctx0" brushRef="#br0" timeOffset="-21299">4833 7875 0,'25'0'16,"-50"24"0,0-24-16,1 25 15,-26-25-15,26 25 0,-1-1 16,-24 1-16,24 0 0,0-1 16,1 1-16</inkml:trace>
  <inkml:trace contextRef="#ctx0" brushRef="#br0" timeOffset="-17989">8236 7678 0,'0'-25'0,"-25"25"0,25-25 16,25 25 15,-25 25-31,25 0 16,-25-1-16,0 1 0,24 24 15,-24 0-15,25 1 0,-25-1 16,0-24-16,0 24 15,0-24-15,0-1 0,0 1 16</inkml:trace>
  <inkml:trace contextRef="#ctx0" brushRef="#br0" timeOffset="-17719">8409 7850 0,'24'-25'15,"-24"1"-15,0-1 0,25 25 16,-25 25 15,0-1-31,-25-24 16,1 25-16,-1-25 0,25 25 15,-25-25-15,25 24 0,-24-24 16,24 25 15,24-25-15,-24 25-1,25-25-15,0 24 0,-1-24 16,1 25-16,0 0 16,-1-25-16</inkml:trace>
  <inkml:trace contextRef="#ctx0" brushRef="#br0" timeOffset="-16871">8680 7825 0,'0'-24'16,"-25"24"-16,25-25 15,0 50 1,25-1 0,0-24-1,-25 25-15,24-25 16,1 0-1,0 0-15,-1 0 16,-24-25-16,0 1 16,0-1-1,-24 0 1,-1 25-16,0 0 16,1 0-16,-1 0 15,25 25-15,-25-25 0,25 25 16,0-1-16,0 1 15,25 0-15,-25-1 16,25-24-16,-1 25 0,1-25 16,0 0-16,-1 25 15,1-25-15,24 0 0,-24-25 16,-1 25-16,1-25 16,0 25-16,-1-24 0,-24-1 15,0 0-15,0 1 16,-24-1-16,24 0 0,-25 25 15,25-24-15,0-1 0,-25 25 16,25 25 0,0-1-16,0 1 15,0 0-15,25-1 0,-25 1 16,25 0-16,-25-1 16,24 1-16,1 0 0,0-25 15,-25 24-15,24-24 0,1 0 16,0-24-16,-1-1 15,1 0 1,-25 1-16,25-1 0,-25 0 16,0 1-16,24-1 0,-24 0 15,0 1-15,0 48 47,0 1-47,25-25 16,-25 25-16,0-1 0,25-24 15,-25 25-15,24-25 16,-24 25-16,0-1 0,25 1 16,-25 0-16,0-1 15,0 26 1,-25-1-16,25-24 0,-24-1 16,-1 1-16,0 0 15,1-25-15,-26 0 0,26 0 16,-1 0-16,0 0 0,1 0 15,-1-25-15,0 0 16</inkml:trace>
  <inkml:trace contextRef="#ctx0" brushRef="#br0" timeOffset="-15817">5745 8541 0,'-24'0'15,"24"-25"-15,-25 25 16,0 0-1,25 25-15,0-1 16,25-24-16,-25 25 16,25 0-16,-25-1 0,24 1 15,-24 0-15,25-1 16,0 1-16,-1 0 0,1-1 16,0-24-1,-1 0-15,1-24 0,0-1 16,-25 0-16,24 1 15,-24-1-15,0 0 16,0 1-16,0-1 0,0 0 16,0 50 15,0 24-31,0-24 16,0 24-16,0 1 15,0 24-15,0-25 0,0 0 0,25 0 16,-25 1-16,0-26 15,0 26-15,0-26 0,-25 1 16,1-25 0,-1 0-1,0 0-15,25-25 0,0 1 16,-24 24-16</inkml:trace>
  <inkml:trace contextRef="#ctx0" brushRef="#br0" timeOffset="-14509">6830 8738 0,'0'-25'16,"25"25"-16,0-24 16,-25-1-1,-25 25 1,25-25-16,-25 25 15,1 0-15,-1 0 16,0 0-16,1 25 0,-1 0 16,0-1-16,1 1 15,24 0-15,-25 24 0,25-24 16,0 24-16,25-24 0,-25-1 16,24 1-16,26-1 15,-1 1-15,-24-25 0,24 0 16,25-25-16,-25 1 0,1-1 15</inkml:trace>
  <inkml:trace contextRef="#ctx0" brushRef="#br0" timeOffset="-14152">7126 8664 0,'0'-49'0,"-24"24"16,-1 0-16,0 1 16,25 48 15,0 1-31,0 0 15,0-1-15,0 1 0,25 24 16,-25-24-16,0 24 0,0-24 16,0 0-16,0 24 15,0-24-15,25-50 47,-25 0-47,24 1 0,-24-1 16,25 0-16,0 1 15,-1-1-15,1 0 0,0 25 16,-1 25 0,-24 0-16,25-1 15,0 1-15,-25 0 16,0-1-16,24 1 16,-24 0-16,25-25 15,0 0 1</inkml:trace>
  <inkml:trace contextRef="#ctx0" brushRef="#br0" timeOffset="-13801">7595 8787 0,'0'-24'0,"25"-1"0,-25 0 15,0 1 1,0-1-16,-25 0 0,0 1 16,1 24-16,-1 0 15,0 0-15,1 0 16,-1 24-16,25 1 0,-25 24 15,25-24-15,0 24 0,0-24 16,0 0-16,25-1 16,-25 1-16,25 0 0,-1-25 15,1 0-15,0 0 16,-1 0-16,-24-25 0,25 0 16,0 1-16,-1-1 0,-24 0 15,25 1-15,-25-1 16,0 0-16,24 1 0,-24 48 31,0 1-15,0 0-1,0-1-15,0 1 0,0 0 16,0-1-16,0 1 0</inkml:trace>
  <inkml:trace contextRef="#ctx0" brushRef="#br0" timeOffset="-13493">7767 8639 0,'0'-24'0,"0"-1"0,25 25 32,-25 25-32,25-1 15,-25 1-15,24 0 0,1-1 16,-25 1-16,0 24 15,25-24-15,-25 0 0,0-1 16,0 1-16,-25-50 31,25 1-31,0-1 16,0 0-16,25-24 16,-25 24-16,24-24 0,1 24 15,0 1-15,24-1 0,-24 25 16,-1 0-16,1 0 15,0 0-15,-25 25 16</inkml:trace>
  <inkml:trace contextRef="#ctx0" brushRef="#br0" timeOffset="-13007">8335 8516 0,'0'-25'15,"0"1"1,0-1-1,0 50 1,0-1 0,0 1-16,0 24 0,-25 1 15,25-1-15,-25 0 16,25 1-16,0-1 0,0 0 16,0 1-16,25-1 15,-25-25-15,25 1 0,-1 0 16,1-25-16,49 0 15</inkml:trace>
  <inkml:trace contextRef="#ctx0" brushRef="#br0" timeOffset="-12791">8581 8689 0,'-24'0'0,"24"24"62,0 1-46,0 0-1,0-1-15,0 1 0,0 0 16,0-1 0,0 1-16,0 0 15</inkml:trace>
  <inkml:trace contextRef="#ctx0" brushRef="#br0" timeOffset="-12451">8803 8689 0,'0'-25'0,"0"0"32,-24 50-17,24 0 1,-25-1-16,25 1 15,0 0-15,0-1 0,0 1 16,0 0-16,25-1 16,-25 1-16,24-25 0,1 25 15,0-25-15,-1 0 16,1 0-16,-1-25 0,1 0 16,0 1-16,-25-1 15,0 0 1,-25 1-16,25-1 0,-25 0 15,1 25-15,-1-24 16,1 24-16,-1 0 0,0 24 16,1-24-16,24 25 15</inkml:trace>
  <inkml:trace contextRef="#ctx0" brushRef="#br0" timeOffset="-12245">9099 8565 0,'0'-24'0,"25"24"31,-1 24-31,1 1 16,0 0-16,-1 24 15,1-24-15,0 24 0,-25 0 16,0 1-16,0 24 0,-50-25 15,1-25-15,-50 26 16</inkml:trace>
  <inkml:trace contextRef="#ctx0" brushRef="#br0" timeOffset="-10992">4340 9058 0,'0'-24'16,"-25"24"-16,25 24 16,0 1-1,0 0-15,0-1 0,0 1 16,0 24-16,0 1 16,-25-1-16,25 25 0,0 0 15,0 0-15,-24 25 16,24-1-16,0-24 0,0 25 15,24 0-15,-24-1 16,25 75-16,0-50 16,-1-49-16,-24-25 15,0 1-15,0-1 16,0 0-16,0-24 0,0 0 16,0 24-16,0-24 15,0-1-15,-24-48 47,24-1-47</inkml:trace>
  <inkml:trace contextRef="#ctx0" brushRef="#br0" timeOffset="-10765">4142 10563 0,'-24'0'0,"24"24"47,24 1-31,1-25-16,0 25 0,-1-1 16,1-24-16,0 25 15,-25 0-15,24-1 0,1-24 16,0 25-16</inkml:trace>
  <inkml:trace contextRef="#ctx0" brushRef="#br0" timeOffset="-10578">4562 10587 0,'24'0'31,"-24"25"-15,-24-25-1,-1 25-15,0-1 16,1 1-16,-26 0 0,26-1 16,-1 1-16,0 0 15,1-1-15,-1 1 0</inkml:trace>
  <inkml:trace contextRef="#ctx0" brushRef="#br0" timeOffset="-50008">1726 11426 0,'0'25'93,"0"-1"-61,0 1-32,0-1 15,0 26 1,0-26-16,0 26 0,0-1 16,0 0-16,0 1 15,0-1-15,-25 25 0,25-25 16,0 25-16,-25-24 0,25 24 15,0-25-15,0 25 16,0-25-16,0 25 0,0-24 16,0 24-16,0-25 15,0 0-15,0 25 0,0-24 16,0 23-16,0-23 0,0 24 16,-24 0-16,24 0 15,-25-25-15,25 25 0,0 0 16,-25 0-16,25 25 15,0-25-15,0-25 0,-24 25 16,24 0-16,0 0 0,0 0 16,0-25-16,0 25 15,0-25-15,0 1 0,-25 24 16,25-25-16,0 0 16,0 25-16,0-24 0,-25-1 15,25 0-15,0 1 0,0-1 16,0 0-16,0 1 15,0-1-15,0 25 0,-24-25 16,24 1-16,0-1 16,0 0-16,-25 25 0,25-24 15,0 24 1,0-25-16,0-24 0,0-1 16,0 1-16,25-1 0,-25 1 15,0 0-15,0-1 16,0 1-16,0 0 0,0-1 15,0 1-15,0 0 0,0-1 16,-25 1 0,25 0-16,0-1 0,0 1 15,0 0-15,0-1 16,0 1-16,-25 0 0,25-1 16,0 1-16,0 0 31,25-50 16,0 25-32,-1-25-15,1 25 16,0 0-16,-1 0 16,26 0-16,-26-24 15,1 24-15,24 0 0,1 0 16,-1 0-16,25 0 0,0 0 15,0 0-15,25 0 16,24 0-16,-24-25 0,49 25 16,-1 0-16,1 0 0,0-25 15,0 25-15,25 0 16,-25 0-16,0-24 0,0 24 16,0 0-16,0 0 15,-25 0-15,25 0 0,-25 0 16,25 0-16,0 0 0,-24 0 15,24 0-15,-25 0 16,0 0-16,0 0 0,1 0 16,-1 0-16,-24 24 15,-1-24-15,1 0 0,0 0 16,-25 25-16,0-25 16,0 0-16,-25 0 0,25 0 15,-50 0-15,26 0 0,-26 0 16,1 0-16,0 0 15,-1-25-15,1 25 0,0 0 16,-1-24-16,1 24 16,-25-25-16,25 25 15,-25-25 1,24 25 46,-24-24-30,-24 24-17,24-25-15,0 0 16,0 1 0,0-1-1,0 0-15,0 1 16,0-1-16,0 0 0,0-24 15,0 0-15,0 0 0,0-25 16,24-25-16,-24 25 16,0-25-16,25-24 0,-25 24 15,25-24-15,-25 24 0,0-24 16,0 24-16,24-24 16,-24 24-16,0-24 0,0 25 15,0-1-15,0-24 16,-24 24-16,24 0 0,-25-24 15,25 24-15,0 25 0,-25-24 16,25 24-16,0 0 16,-24-49-1,24 73-15,-25 1 0,25 24 16,0-24-16,0 0 0,-25-1 16,25 26-16,0-26 15,0 26-15,0-26 0,0 1 16,0 24-16,0-24 0,0 24 15,0-24-15,0 24 16,0-24-16,0 24 0,-24-24 16,24 24-16,0 1 15,0-26-15,-25 26 0,25-26 16,0 26-16,0-1 0,0 0 16,0-24-16,0 24 15,-25 1-15,25-1 0,0 0 16,0 1-16,0-1 15,0 0 1,0 1-16,0-1 16,25 1-1,-25-1-15,25 0 16,-25 1 0,24 24-1,-24-25 1,25 25-16,-25-25 15,25 25 1,-25-24 0,0-1-1,-25 25 48,0 0-48,1 0-15,-1 0 0,0 0 16,-24 0-16,24 0 16,-24 0-16,-25 0 0,25 0 15,-50 0-15,25-25 0,-24 25 16,-1 0-16,-24 0 16,-124 0-16,99 0 15,25 0-15,-25 0 16,0 0-16,0 0 0,0-24 15,0 24-15,25 0 0,-25 0 16,24 0-16,1 0 16,-99 0-1,99 0-15,24 0 0,1 0 16,-1 0-16,0 0 0,1 0 16,-1 0-16,0 0 0,1 24 15,24-24-15,-25 0 16,0 0-16,26 0 0,-1 0 15,-25 0-15,25 0 0,0 0 16,25-24-16,-25 24 16,24 0-16,1 0 0,24 0 15,1 0-15,-1-25 16,0 25-16,1 0 16,24 25-1,-25-25 1,25 24-1,-25-24 1,25 25 0,-24-25 62,-1 0-78</inkml:trace>
  <inkml:trace contextRef="#ctx0" brushRef="#br0" timeOffset="-49699">1701 11377 0,'25'0'0,"-50"24"63,25 1-63,0 0 15,0-1-15,0 1 16,0-1-1,0 1-15,0 0 16,0-1 0,-25-24-1</inkml:trace>
  <inkml:trace contextRef="#ctx0" brushRef="#br0" timeOffset="-49173">2515 11796 0,'-25'-25'15,"25"0"1,0 50-1,0 0-15,0-1 16,0 1-16,0 0 0,0 24 16,0 0-16,0 1 15,0 24-15,0-25 0,0 0 16,-24 1-16,24-1 16,0 0-16,-25-24 0</inkml:trace>
  <inkml:trace contextRef="#ctx0" brushRef="#br0" timeOffset="-48795">2441 12018 0,'0'24'16,"25"-24"15,24 0-31,-24 0 0,24 0 15,0-24-15,0 24 0,1-25 16,24 25-16,-50 0 0,26-25 16,-26 25-16,1-24 15,-25-1-15,0 0 16,0 1-16,0-1 16,0 0-16,-25 1 0,25-1 15,-24 0-15,24 1 16,-25-1-16,25 50 15,0-1-15,0 1 16,25 24-16,-25 1 16,0 24-16,0-25 0,24 25 15,-24-25-15,0 1 16,0 24-16,0-50 0,0 26 16,0-26-16,0 1 0</inkml:trace>
  <inkml:trace contextRef="#ctx0" brushRef="#br0" timeOffset="-48379">3230 11820 0,'0'25'0,"0"0"16,-25-1-1,25 1-15,-24 0 16,24-1-16,-25 1 0,25 0 15,-25 24-15,25-24 16,-24 24-16,24 0 0,-25-24 16,25 0-16,0-1 15,0 26-15,0-75 16,0 0 0,25 1-16,-1-1 15,-24-24-15,25-1 0,0-24 16,-1 0-16,1 25 0,0-25 15,-1 25-15,1-1 16,0 1 0,-1 24-16,-24 50 0,25 0 15,0-1-15,-25 26 0,24-1 16,1 25-16,-25-25 16,49 75-16,-49-50 15,25-25-15,-25-24 0,25 24 16,-25-24-16,0-1 15,0 1-15</inkml:trace>
  <inkml:trace contextRef="#ctx0" brushRef="#br0" timeOffset="-48225">3279 12018 0,'-24'0'0,"-1"0"15,0 0 1,50 0-1,0 0-15,24 0 16,-24 0-16,24 0 16,25 0-16</inkml:trace>
  <inkml:trace contextRef="#ctx0" brushRef="#br0" timeOffset="-48010">3896 11845 0,'-25'-25'0,"0"1"16,25 48 15,0 1-31,0 0 16,0-1-16,0 26 16,-24-26-16,24 26 0,-25-1 15,25 0-15,-24 1 16,-1-1-16,25-24 0,-25-1 15</inkml:trace>
  <inkml:trace contextRef="#ctx0" brushRef="#br0" timeOffset="-47812">3846 11771 0,'0'25'16,"0"-1"-1,0 1 1,25 24-16,-25-24 0,25 0 16,-1-1-16,1 26 0,0-26 15,-1 1-15,1 0 16,0-1-16,-1 1 0</inkml:trace>
  <inkml:trace contextRef="#ctx0" brushRef="#br0" timeOffset="-47633">4266 11870 0,'0'-50'16,"0"26"-16,0-26 15,24 50-15,-24-24 16,0 48-16,0 26 16,0-26-16,0 26 15,0-1-15,-24 0 0,24 1 16,-25-1-16,25 0 15,0-24-15</inkml:trace>
  <inkml:trace contextRef="#ctx0" brushRef="#br0" timeOffset="-47187">4734 11722 0,'-24'0'16,"-1"0"0,0 24-16,25 1 15,-24 0-15,24-1 16,-25 26-16,25-1 0,-25 0 16,1 1-16,24 24 0,-25-25 15,25 0-15,-25-24 16,25 24-16,0-24 0,25-25 15,0 0 1,-1-25-16,1-24 16,0 0-16,-1-1 0,26-24 15,-26 25-15,1-25 16,0 0-16,-1 25 0,1-25 16,0 49-16,-1-24 0,1 49 15,0 0 1,-25 24-16,24 26 0,1-1 15,0 74 1,-1-73-16,1 24 0,0 0 16,-25-25-16,24 25 0,-24-25 15,25-24-15,-25 24 16,0-24-16</inkml:trace>
  <inkml:trace contextRef="#ctx0" brushRef="#br0" timeOffset="-47043">4710 12018 0,'-25'0'0,"50"0"31,-1 0-31,1 0 16,24 0-16,1 24 16,-1-24-16,0 0 0,25 0 15</inkml:trace>
  <inkml:trace contextRef="#ctx0" brushRef="#br0" timeOffset="-6063">3205 13251 0,'0'-25'0,"0"50"47,0-1-32,25 1-15,-25 0 0,0 24 16,0 0-16,0 25 16,25-24-16,-25 48 0,0-24 15,0 0-15,0 25 0,0 0 16,0-1-16,0-24 15,0 25-15,0-25 0,0 24 16,0-24-16,0-24 0,0 24 16,0 0-16,-25-25 15,25 25-15,0-25 16,0 1-16,0-1 0,0-24 16,0 24-16,0-24 0,0-1 15,25-24 1,-1 0-1,1 0-15,-25-24 16,49 24-16,-24-25 16,24 25-16,1 0 0,-1-25 15,25 25-15,-25 0 16,50-24-16,-25 24 0,49 0 16,-24 0-16,24 0 0,0-25 15,25 25-15,0 0 16,0 0-16,0 0 0,0 0 15,0 25-15,0-25 0,-25 0 16,1 24-16,-26-24 16,-24 0-16,0 0 0,-24 0 15,-1 0-15,0 0 16,-24 0-16,0 0 0,-1 0 16,1 0-1,-25-24 32,0-1-47,0 0 16,25-24-16,-25 24 15,0-24-15,0 0 16,0-1-16,24-24 0,-24 0 16,0 0-16,25-24 15,-25 24-15,0-25 0,25 0 16,-25 1-16,0-25 0,0 24 15,0-24-15,0 24 16,0-24-16,0 24 0,0 0 16,0 25-16,0 0 15,0 25-15,0 0 0,0 24 16,0 0 0,-25 50 46,0-25-46,1 0-1,-1 0-15,0 25 0,-24-25 16,0 0-16,-1 0 16,-24 0-16,-24 0 0,-26 0 15,-320 24 1,247-24-16,0 25 15,0-25-15,-25 0 0,24 25 16,1-25-16,25 24 16,-1-24-16,0 0 0,50 25 15,0-25-15,24 25 0,25-25 16,0 0-16,25 0 16,-1 0-16,26 24 0,-1-24 15,0 0-15,50 0 47,0 0-16,-1 0-15</inkml:trace>
  <inkml:trace contextRef="#ctx0" brushRef="#br0" timeOffset="-5427">3156 14064 0,'25'0'16,"-1"0"15,1 0-16,0 0-15,-1 0 16,26 0-16,-1 0 0,25 0 16,0 0-16,49 0 15,1 0-15,23 0 0,26-24 16,0 24-16,49 0 16,-25 0-16,25-25 0,-25 25 15,0 0-15,-24 0 0,0-24 16,-50 24-16,0 0 15,-49 0-15,0 0 0,-24 0 16,-1-25 0,-74 25 15,1 0-15</inkml:trace>
  <inkml:trace contextRef="#ctx0" brushRef="#br0" timeOffset="-4899">3699 13448 0,'24'0'31,"1"25"-15,0-1-16,-1 1 16,25 0-16,-24-1 15,24 1-15,1 0 0,-26-1 16,26 1-16,-26 0 0,26-1 16,-26 1-16,1 0 15,0-25-15</inkml:trace>
  <inkml:trace contextRef="#ctx0" brushRef="#br0" timeOffset="-4697">4167 13349 0,'0'-24'0,"-25"24"15,1 24 1,24 1-1,0 0-15,-25 24 0,0-24 16,25 24-16,-24 0 0,-26 25 16,26-24-16,-1-1 15,-24 0-15,-1 1 0,26-26 16</inkml:trace>
  <inkml:trace contextRef="#ctx0" brushRef="#br0" timeOffset="-4071">3822 14311 0,'0'-25'16,"24"25"15,1 25 1,0 0-17,-1-1 1,1-24-16,-25 25 0,25-25 15,-1 0-15,1 25 16,0-25-16,-1 0 0,1-25 16,0 25-16,-1-25 15,1 25-15,-25-24 0,0-1 16,25 0-16,-25 1 16,0-1-16,-25 25 15,25 25 1,-25-1-16,1 26 15,24-26-15,-25 26 0,0-1 16,25 0-16,-24 1 0,24 24 31,0-50-31,0 1 0</inkml:trace>
  <inkml:trace contextRef="#ctx0" brushRef="#br0" timeOffset="-3551">4833 13127 0,'0'-24'0,"0"-1"16,0 0 0,-25 50 15,25 0-16,0-1-15,-24 26 0,24-1 0,0 25 16,-25 25-16,25-25 16,0 24-16,0 1 0,0 0 15,25-1-15,-25 1 16,0-25-16,24 24 0,-24-24 16,0 0-16,25 0 0,-25 0 15,0-24-15,0 24 16,0-25-16,0 0 0,0 1 15,0-1-15,0 0 16,0-24-16,-25 24 0,25-24 16,0 0-16,0-1 0,0 1 15,0-50 17</inkml:trace>
  <inkml:trace contextRef="#ctx0" brushRef="#br0" timeOffset="1283">7866 12979 0,'-25'-24'16,"50"24"31,0 24-32,24-24-15,50 0 16,-1 0-16,50 0 0,0 0 16,74-24-16,0 24 0,25 0 15,-1 0-15,1 0 16,0 0-16,-25 0 0,-25 24 16,-25-24-16,75 25 15,-148-25-15,-50 0 16,0 0-16,1 0 0,-75-25 47</inkml:trace>
  <inkml:trace contextRef="#ctx0" brushRef="#br0" timeOffset="1537">10727 12856 0,'-25'0'0,"0"0"16,50 0 31,0 0-47,-1 25 15,50-1-15,-49 1 16,24 0-16,-24-1 15,0 1-15,-1 0 0,-24-1 16,0 26-16,-24-26 16,-26 1-16,1 0 0,-25-1 15</inkml:trace>
  <inkml:trace contextRef="#ctx0" brushRef="#br0" timeOffset="3722">12379 10859 0,'0'24'15,"0"1"1,0 24-16,0 1 16,0 24-16,0 0 0,0 49 15,0 0-15,-25 25 0,25 0 16,0 0-16,-24 25 16,24-1-16,0 1 15,-25-25-15,25 25 0,0-26 16,0 26-16,0-25 0,-25 0 15,25 0-15,0 0 0,0 0 16,0-25-16,0 1 16,0-26-16,0 25 0,0-49 15,0 25-15,0-25 16,0-25-16,0 1 0,-24-1 16,24 0-16,0-24 15,0 0-15,0-1 16,0 1-1,0 0 1,0-1 0,0 1-1,0 0-15,0-1 16,0 1 0,0 0-16,0-1 15,0 1 1,24-25-1,1 0 1,0 0-16,-1 0 0,26 0 16,-1 0-16,25 0 15,25 0-15,-1-25 0,25 25 16,50 0-16,-25 0 0,49 0 16,25-24-16,0 24 15,25 0-15,24 0 0,0 0 16,25 0-16,0 24 15,0-24-15,0 0 0,25 25 16,-25-25-16,-1 25 0,-23-1 16,24-24-16,-50 25 15,26-25-15,196 49 16,-271-49-16,1 0 16,-50 0-16,0 0 0,-25 0 15,-25 0-15,-24 0 0,0 0 16,-24 0-16,-1 0 15,-24 0-15,-1-24 0,1 24 16,0 0 0,-25-25-16,0 0 15,-25 25-15,25-24 0,-25 24 16,1-25-16,-1 0 16,0 1-16,1-1 0,-1 0 15,25 1-15,-25-1 16,25 0-16,0-24 0,0 24 15,0-24-15,0-25 0,0 25 16,0-25-16,-24 0 16,24 0-16,-25 0 0,0-25 15,-24 0-15,24 1 16,1-1-16,-1-24 0,0-25 16,1 25-16,24-25 0,0 0 15,0 0-15,0 0 16,0 0-16,0 0 0,0 25 15,-25-25-15,25 24 0,-24 1 16,-1 0-16,0 24 16,1 0-16,-1 25 15,0 0-15,25 25 0,-24 0 16,24 0-16,-25 24 0,25 0 16,0 1-16,0-1 0,-25 25 15,25-25 1,0 1-1,0-1 1,0 0 0,0 1-1,0-1 1,0 0 0,-24 1 15,-1 24 0,0-25-31,-24 25 16,0 0-16,-1-25 15,-24 25-15,-24 0 0,-1-24 16,-24 24-16,-1-25 16,-24 25-16,-24-25 0,-1 25 15,-24-24-15,-25 24 0,0-25 16,-25 25-16,1-25 0,-1 25 15,1-24-15,-1 24 16,0 0-16,26-25 0,-1 25 16,24 0-16,1-25 15,24 25-15,1 0 0,24 0 16,24 0-16,-23 0 0,23 0 16,1 0-16,24 0 15,1 25-15,-1-25 0,0 0 16,1 0-16,24 0 15,24 0-15,-24 0 0,50 0 16,-1 0-16,0 0 16,1 0-16,-1 0 62,0 0-46,1 0-16,-1 0 15,1 0 1,-1 0 0,0 0-1,1 0 1,-1 0-16,0 0 16,1 0-16</inkml:trace>
  <inkml:trace contextRef="#ctx0" brushRef="#br0" timeOffset="39038">20122 13004 0,'0'-25'0,"25"1"15,0-1-15,-1 0 16,1 1 0,24 24-16,-24 0 15,0 0-15,48-25 0,-23 25 16,24 0-16,0 0 16,49 0-16,-24 0 0,24 0 15,0 0-15,1 0 16,-1 0-16,0 0 0,-24 25 15,-1-25-15,-48 0 0,-1 0 16,-24 0-16,-1 0 16,-48 0-16,-1-25 15</inkml:trace>
  <inkml:trace contextRef="#ctx0" brushRef="#br0" timeOffset="39278">21380 12634 0,'-25'0'16,"50"0"-1,0 0 1,-1 25-16,26-25 0,-1 25 16,25 24-16,-25-24 15,25 24-15,-25 0 0,1 0 16,-26 1-16,-24-1 0,0 25 15,-49-25-15,0 1 16,-25-26-16,0 26 0,0-26 16,-25-24-16</inkml:trace>
  <inkml:trace contextRef="#ctx0" brushRef="#br0" timeOffset="41576">22810 11549 0,'0'-25'0,"0"1"0,0-1 16,0 1-16,0-1 16,25 25-16,-25-25 15,25 25-15,-1 0 0,1 25 16,-1 24-1,1-24-15,-25 49 0,25-25 16,-25 25-16,0 25 16,24 24-16,-24-24 0,0 24 15,0 0-15,0 25 16,25-24-16,-25 24 0,25-1 16,-25 1-16,24 0 0,-24 0 15,0 25-15,25-25 16,-25 0-16,0 0 0,0 0 15,0 0 1,0-25-16,0 0 0,-25 1 0,25-1 16,0-24-16,0-1 0,0 1 15,0-25-15,0 0 16,0 0-16,0 0 0,0-25 16,0 0-16,0-24 0,25 0 15,-25-1-15,0 1 16,25-25-16,-1 0 31,1 0-31,0 0 16,-1 0-16,1 0 0,0 0 15,-1 0-15,26 0 16,-26-25-16,26 25 0,-1 0 16,25 0-16,0 0 15,0 0-15,25 0 0,-1 0 16,1-24-16,49 24 0,0-25 15,24 25-15,1-25 16,49 25-16,0 0 0,25 0 16,-26 0-16,51 0 15,-26 25-15,1 0 0,-25-25 16,24 24-16,-24 1 0,0 0 16,-24-25-16,-1 24 15,0-24-15,0 0 0,1 0 16,-26 0-16,26 0 0,-1-24 15,-24 24-15,-1 0 16,1 0-16,-1 0 0,-24 0 16,0 0-16,-24 24 15,-1-24-15,-24 25 0,-1-25 16,1 0-16,-25 0 0,0 0 16,0 0-16,0-25 15,24 25-15,-24 0 0,0-24 16,0 24-16,0 0 15,0 0-15,0-25 0,0 25 16,0 0-16,-24 0 0,-1 0 16,-24 0-16,24 0 15,-24-25-15,-1 1 16,-24-1-16,0 0 16,0 1-16,0-1 0,0 1 15,0-26-15,0 26 16,0-26-16,0 26 0,0-1 15,0-24-15,0 24 0,0-24 16,0-1-16,0 26 16,0-26-16,-24 1 0,-1 0 15,25-25-15,-25 0 0,-24 0 16,24 0-16,1-25 16,-1 0-16,25 1 0,-25-1 15,25-24-15,0 24 16,25-24-16,0 0 0,-1-1 15,26 26-15,-26-26 0,1 1 16,24 24-16,-24-24 16,0 24-16,-1 26 0,-24-26 15,25 25-15,-25 0 16,0 0-16,0 0 0,0 25 16,0-1-16,0 1 15,0 0-15,0-1 0,25 1 16,-25 0-16,0-1 0,24 1 15,-24 24-15,0-24 16,0 24-16,0-24 0,0 0 16,0 24-16,-24 0 15,-1-49-15,25 50 16,0-1-16,-25 25 0,25-25 16,0 1-16,-24 24 15,24-25-15,0 1 31,0-1-15,0 0 0,-25 25-16,0-24 15,1 24-15,-1-25 16,0 25-16,1 0 0,-1-25 16,-24 25-16,-1-24 15,1 24-15,0-25 0,-25 25 16,0-25-16,0 1 15,-25 24-15,0-25 0,-24 25 16,0-25-16,0 1 0,-25 24 16,24 0-16,-48-25 15,-1 25-15,0 0 0,1 0 16,-26 0-16,1-25 0,0 25 16,0 0-16,24 0 15,-24 0-15,-1 0 0,26 0 16,-1 0-16,1 0 15,-1 0-15,0 0 0,25 25 16,0-25-16,0 0 16,25 25-16,0-25 0,24 0 15,-24 24-15,0-24 0,24 0 16,-24 0-16,-1 0 16,1 0-16,24 0 0,-24 0 15,0 0-15,0 0 16,24 0-16,0 0 0,25-24 15,0 24-15,0 0 0,0 0 16,25-25-16,0 25 16,-1 0-16,1 0 0,0 0 15,-1 0-15,1 0 0,0 0 16,-1 0-16,1 0 16,24 25-16,-24-25 0,24 0 15,-24 0-15,0 24 16,0-24-16,-1 0 0,1 0 15,0 0-15,-1 0 0,1 0 16,24 0-16,-24 0 16,24 0-16,1 0 0,-1-24 15,0 24 1,1 0-16,-1 0 16,0 0-16,1 0 15,-1 0-15,0 0 16,1 0-16,-26 0 0,26 24 15,-1-24-15,0 25 16,1-25-16,-1 25 16,0-25-16,1 24 0,-1-24 15,0 25-15,1-25 16,-1 25-16,-24-25 0,24 24 16,-24-24-16,24 25 15,-24-25-15,24 0 0,1 0 16,-1 25-16,25-1 62,0 1-30,25-25-32</inkml:trace>
  <inkml:trace contextRef="#ctx0" brushRef="#br0" timeOffset="43412">18248 8787 0</inkml:trace>
  <inkml:trace contextRef="#ctx0" brushRef="#br0" timeOffset="53151">14401 12610 0,'0'-25'15,"0"0"-15,0 1 0,25-1 16,-1 0-16,-24 1 16,25 24-1,-25 24 1,0 1-1,0 0 1,0-1-16,0 26 0,0-1 16,0 0-16,0 25 0,0-25 15,0 50-15,-25-25 16,25 25-16,-24-1 0,-1 1 16,25 0-16,-25-1 0,25-24 15,-24 25-15,24-25 16,-25 0-16,25-25 0,0 25 15,0-24-15,0-1 16,0-25-16,0 1 0,0 0 16,0-1-16,0 1 0,25-25 15,-1 0 1,1 0-16,0 0 0,24 0 16,-24 0-16,49-25 15,-25 25-15,50 0 0,-1-24 16,1 24-16,49 0 0,0 0 15,0 24-15,49-24 16,0 0-16,1 25 0,24-25 16,0 25-16,-25-25 15,25 24-15,-50-24 0,26 0 16,-50 25-16,0-25 0,-25 0 16,-24 0-16,-25 0 15,-25 0-15,0 0 0,-24-25 16,-1 25-16,1 0 0,-25-24 15,-25 24 1,25-25 0,-24 25-1,24-25 1,0 1 0,24-1-16,-24 0 15,0 1-15,0-25 0,0-1 16,0-24-16,0 0 15,0 0-15,0-24 0,0-1 16,0 0-16,0-24 16,0 24-16,0 1 0,0-1 15,0 0-15,25 25 0,-25 1 16,0 23-16,25 1 16,-25 0-16,0 24 0,0-24 15,0 24-15,0 0 16,0 1-16,-25-1 0,25 0 15,0 1-15,0-1 0,-25 0 16,25 1-16,-24-1 16,-1 0-1,0 25-15,1-24 16,-1 24-16,-24 0 16,0 0-16,-25 0 0,0 0 0,-25 0 15,-24 0-15,-1 0 16,-48 0-16,-1 0 0,0 0 15,-24 24-15,-25-24 0,25 0 16,-25 0-16,0 25 16,25-25-16,-25 0 0,25 25 15,24-25-15,25 0 16,0 24-16,25-24 0,49 0 16,0 0-16,24 25 0,26-25 15,-1 0-15,50 0 16,-1 25-1,1-25 1,0 0-16,-1 0 16,1 0-16</inkml:trace>
  <inkml:trace contextRef="#ctx0" brushRef="#br0" timeOffset="53587">16177 12338 0,'24'-24'0,"-24"48"31,0 1-15,0 0-16,0-1 16,0 50-16,-24-24 0,24 24 15,-25 24-15,25 1 16,-25 24-16,25-24 0,-24 24 15,24-24-15,-25 24 0,25-24 16,0-1-16,0-24 16,0 50-16,25-100 15,-25 26-15,0-26 16,24-48 0,-24-1-1</inkml:trace>
  <inkml:trace contextRef="#ctx0" brushRef="#br0" timeOffset="53922">15067 12560 0,'-25'0'0,"25"-24"0,25 24 62,-25 24-62,25-24 16,-1 25-16,-24 0 0,50-1 15,-26 1-15,1-25 16,0 25-16,24-1 0,-25 1 16,1-25-16,0 25 0,-1-25 15</inkml:trace>
  <inkml:trace contextRef="#ctx0" brushRef="#br0" timeOffset="54103">15486 12585 0,'0'-25'16,"0"50"0,-25-25-1,1 25-15,-1-25 0,0 24 16,-24 26-16,24-26 0,-24 26 16,0-26-16,24 25 15,-24 1-15,0-1 0,-1 0 16</inkml:trace>
  <inkml:trace contextRef="#ctx0" brushRef="#br0" timeOffset="54606">15141 13325 0,'25'-50'0,"-25"26"15,0-1-15,0 50 32,0-1-32,0 1 15,0 0-15,0 24 0,0-24 16,0-1-16,0 1 16,24 0-16,-24-1 15,25 1-15,0-25 0,24 0 16,-25 0-16,1 0 0,0-25 15,24 25-15,-24-24 16,-1-1-16,-24 0 0,25 1 16,-25-1-16,0 50 31,-25-1-31,25 26 0,-24-1 16,-1 0-16,0 25 0,1-24 15,-1 24-15,25-25 16,-25 0-16</inkml:trace>
  <inkml:trace contextRef="#ctx0" brushRef="#br0" timeOffset="54993">14302 13127 0,'-24'0'16,"-1"0"-16,0-24 15,50 24 1,0 0-16,24 0 16,25 0-1,123 0-15,-73 0 0,48 0 16,26 0-16,48 0 0,1 0 15,24-25-15,25 25 16,0 0-16,0 0 0,0-25 16,-25 25-16,-49 0 15,0 0-15,-50 0 0,-48 0 16,-26 0-16,-24 0 16,-24 0-16,-26 0 0,-24-24 15,-24 24 1,-1 0-1</inkml:trace>
  <inkml:trace contextRef="#ctx0" brushRef="#br0" timeOffset="56557">25301 12955 0,'0'-25'16,"25"0"-16,-25 1 0,0-1 16,-25 25-1,25 25-15,0-1 16,-25 1-16,25 24 16,0 25-16,-24 0 0,24 0 15,-25 25-15,25 24 0,0-24 16,0 24-16,0-24 15,0 24-15,-25-24 0,25-1 16,0-24-16,0 0 16,0 0-16,0 0 0,0 0 15,0-24-15,-24-26 0,24 26 16,0-26-16,0 1 16,24-25-16,1 0 0,0 0 15,-1 0-15,1-25 16,24 1-16,25-1 0,0 0 15,0 1-15,25-1 0,-1 25 16,149-25 0,-99 25-16,0 25 0,25-25 15,24 25-15,25-1 0,0 1 16,24 0-16,1-1 16,-25 1-16,24 0 0,-24-1 15,-24 1-15,-26-25 16,-24 25-16,-24-25 0,-26 0 15,-24 0-15,-24 0 0,-1 0 16,-25 0-16,-48-25 16,-1 25-1,1-25-15,-1 25 16,0-24-16,1-1 0,24 0 16,-25 25-16,25-24 0,0-1 15,0 0-15,0 1 16,25-1-16,-1 0 0,-24-24 15,25 0-15,-25-1 16,25-24-16,-1 0 0,1-123 16,-25 99-1,0-26-15,24 1 0,1-25 16,-25 25-16,25-1 0,-1 26 16,1-1-16,-25 0 15,25 25-15,-25 1 0,24 23 16,-24 1-16,0 0 0,0 24 15,0 0-15,-24 25 16,24-24-16,-25 24 16,0 0-1,1 24-15,-1-24 0,0 25 16,1 0-16,-1-1 16,-24-24-16,0 25 0,-25 0 15,0-25-15,-25 24 0,-24-24 16,-1 25-16,-48-25 15,-26 0-15,1 0 0,-49-25 16,-1 25-16,-24-24 0,-1-1 16,1 25-16,0 0 15,24-25-15,1 25 0,48 0 16,26 0-16,-1 25 0,50-25 16,24 25-16,50-1 15,-25-24-15,49 25 0,1-25 16,-1 0-16,25 25 15,0-1 1,25-24 0,-1 0-16,1 0 15,0 0-15,24 0 0,-24 0 16</inkml:trace>
  <inkml:trace contextRef="#ctx0" brushRef="#br0" timeOffset="56968">25178 13448 0,'0'25'16,"-25"-25"-16,25 24 16,25-24-16,-1 0 0,1 25 15,24-25-15,25 0 16,25 0-16,24 25 0,0-25 16,50 0-16,24 0 0,25 0 15,25 0-15,24 0 16,0 0-16,-24 0 0,24 0 15,-24 0-15,-25 24 16,-25-24-16,-24 25 0,-25-25 16,74 25-1,-148-25-15,-25 24 0,-24-24 16,-25-24-16,-25 24 16,-24-25-16,-1 25 15,1-25-15,0 1 0</inkml:trace>
  <inkml:trace contextRef="#ctx0" brushRef="#br0" timeOffset="57402">27397 12511 0,'-25'-25'16,"1"25"0,-1 0-1,25 25-15,-25 0 0,25 24 16,-24 0-16,24 1 15,-25 24-15,25-1 0,0 26 16,0 24-16,0 1 16,0-1-16,0 0 0,0 25 15,25-24-15,-25-1 0,0 0 16,0-24 0,0-1-16,0-24 0,0 0 0,-25 0 15,25-24-15,-25-1 0,25 0 16,0-24-16,-24 0 15,24-50 1,24 0 0,-24-24-16</inkml:trace>
  <inkml:trace contextRef="#ctx0" brushRef="#br0" timeOffset="57915">26090 13053 0,'-25'0'15,"25"-24"1,0 48 31,0 1-47,25 0 16,-25 24-16,25-24 15,-25 24-15,24-24 0,1-1 16,0 26-16,-25-26 0,24-24 15,1 25-15,0-25 16,-1 0-16,-24-25 0,25 1 16,-25-1-16,25 0 15,-25 1-15,0-1 0,0-24 16,0 24-16,0 0 16,0 1-16,0-1 0,0 0 15,-25 25-15,0 0 16,1 25-16,-1 0 15,0-1-15,1 26 0,-1-26 16,-24 26-16,24-1 0,0 0 16,1 25-16,-26-24 15,26-1-15</inkml:trace>
  <inkml:trace contextRef="#ctx0" brushRef="#br0" timeOffset="58439">26139 13917 0,'25'-25'0,"-25"0"16,0 1 0,0 48 15,25 1-15,-25 0-16,24-1 15,1 1 1,-25 0-16,25-25 0,-1 24 15,1-24-15,0 0 16,49 0-16,-50-24 16,1 24-16,0-25 0,-1 0 15,-24-24-15,25 24 16,0 1-16,-25-1 0,0 0 16,0 1-16,-25 48 15,25 1 1,-25 0-16,1 24 0,-1 0 15,0 1-15,25-1 16,-24 25-16,-1-25 0,25 25 16,-25-25-16,25 1 0,-24-26 15,24 26-15,-25-26 16,25 1-16,-25-25 0</inkml:trace>
  <inkml:trace contextRef="#ctx0" brushRef="#br0" timeOffset="62580">15363 16235 0,'-25'0'0,"-24"-25"0,0 25 16,24 0-16,-24 0 15,-1 0-15,1-25 0,0 50 16,-1-25-16,1 25 0,0 24 16,24-24-16,0 24 15,25 25-15,0-25 0,0 25 16,25 0-16,24 0 16,-24-25-16,24 25 0,25-49 15,-24 0-15,24-25 0,0 0 16,-1-25-16,1-24 15,-24-1-15,-1-24 0,0 0 16,1 1-16,-50-26 16,0 25-16,0 0 0,0 0 15,-50 0-15,26 25 0,-26-1 16,1 1-16,0 49 16,-1 0-16,26 25 0,-25-1 15,24 26-15,0-1 16,25 25-16,0 0 0,50 0 15,-26 0-15,1 25 0,24-26 16,0 26-16,-24-25 16,24 25-16,-24-50 0,24 25 15,-49-25-15,25 1 16,-25-26-16,0 26 0,-25-50 16</inkml:trace>
  <inkml:trace contextRef="#ctx0" brushRef="#br0" timeOffset="62892">16103 16210 0,'0'-25'0,"-25"1"16,25-1-16,-25 25 0,25-25 15,0 50 1,0 0 0,0 24-16,0-24 0,0 24 0,0 25 15,0-25-15,0 1 16,-24 24-16,24-25 0,0 0 16,0 0-16,0 1 15,24-26-15,-24 1 0,25 0 16,0-25-16,24 24 0,0-24 15,1 0-15,-1-24 16,25 24-16,-25-25 0</inkml:trace>
  <inkml:trace contextRef="#ctx0" brushRef="#br0" timeOffset="63100">16645 16259 0,'0'-24'16,"-25"24"-16,25-25 0,0 0 16,25 25-1,24-24-15,-24 24 0,49 0 16,-25 0-16,1 0 16,24 0-16,-25 0 0,25 0 15,-49 0-15,-1 0 0</inkml:trace>
  <inkml:trace contextRef="#ctx0" brushRef="#br0" timeOffset="63223">17040 16161 0,'-74'0'16,"24"0"-16,-24-25 16,25 25-16,24 0 0,-24 0 15,24 0-15,1 25 16,24-1-16,0 26 0,24-1 16,-24 25-16,25 0 0,0 0 15,-25 24-15,24-24 16</inkml:trace>
  <inkml:trace contextRef="#ctx0" brushRef="#br0" timeOffset="63908">27126 16358 0,'24'0'0,"1"0"16,0 0 0,-25 25-16,0 24 15,0 0-15,0 1 0,0-1 16,-25 25-16,25 0 15,0 0-15,0 0 0,0 0 16,0-25-16,0-24 16,0-1-16,0 1 0</inkml:trace>
  <inkml:trace contextRef="#ctx0" brushRef="#br0" timeOffset="64166">27027 16555 0,'-25'-98'0,"1"24"15,-26 0-15,50 24 16,-24-24-16,24 50 0,0-26 16,24 26-16,1 24 0,0 0 15,24 0-15,50 24 16,-25 1-16,-25 0 16,0-1-16,1 26 0,-1-26 15,-24 26-15,-25-26 16,0 26-16,-25-26 0,-24 26 15,-1-26-15,1 1 16,-25 0-16,0-25 0,0 24 16,25-24-16,-1 0 15,26 0-15</inkml:trace>
  <inkml:trace contextRef="#ctx0" brushRef="#br0" timeOffset="64728">27594 16407 0,'0'-24'16,"-24"24"-1,24 24 1,0 1 0,0 0-16,0 24 0,0-24 15,0 24-15,0 0 0,0 0 16,0 1-16,24-1 15,-24 0-15,25-24 0,-25 24 16,0-24-16,0-50 31,0 1-31,0-1 16,0-24-16,0-1 16,0-24-16,25 25 0,-25-25 15,24 0-15,1 25 0,0-25 16,-1 0-16,26 25 15,73-25 1,-74 74-16,-24 0 0,24 24 16,-49 1-16,25 24 15,-25-24-15,0 24 0,-25 1 16,0-26-16,1 26 16,-25-26-16,-1 26 0,1-26 15,24 1-15,-24-25 0,24 24 16,1-24-1,48 0-15,1 0 16,0 25-16,-1-25 16,26 25-16,-1-1 0,-24 1 15,-1 0-15,1-1 16,-1 1-16,1 0 0,0-1 16,-25 1-16,24 0 0,1-1 15,0-24 1,-1 0-16</inkml:trace>
  <inkml:trace contextRef="#ctx0" brushRef="#br0" timeOffset="65051">28507 16654 0,'0'-50'16,"0"1"-16,0 0 0,-25 0 16,25 24-16,-25 0 0,1 25 15,-26 0-15,26 25 16,-1 0-16,0 24 0,25-24 15,-24 24-15,24 0 16,0 0-16,0 1 0,24-1 16,1 0-16,24-24 15,-24 0-15,24-1 0,1-24 16,-1 0-16,-24 0 0,24 0 16,-24-24-16,-1-26 15,-24 26-15,0-26 0,0-24 16,-24 25-16,-1 0 0,-49-25 15,49 25 1,-24 24-16,24 25 0,1-25 16,-1 25-16,0 25 15,25 0 1</inkml:trace>
  <inkml:trace contextRef="#ctx0" brushRef="#br0" timeOffset="65269">29000 16481 0,'0'-24'0,"0"-1"15,0 0-15,25 25 32,-25 25-32,0 24 15,0 1-15,24-1 0,-24 25 16,0-25-16,0 25 15,25-25-15,-25 1 0,25-26 16,-25 1-16,0 0 16</inkml:trace>
  <inkml:trace contextRef="#ctx0" brushRef="#br0" timeOffset="65495">28852 16629 0,'-49'-49'16,"24"0"-16,0 24 15,25-24-15,0-1 0,25 26 16,0-1-16,24 0 0,0 25 16,1 0-16,-1 25 0,25 0 15,-25 24-15,1 0 16,23 25-16,-48 0 0,0 0 16,-25 0-16,-25-25 0,0 25 15,-48-49-15,-1 0 16,-173-1-16,124-24 15,-25 0-15</inkml:trace>
  <inkml:trace contextRef="#ctx0" brushRef="#br0" timeOffset="68723">29986 16259 0,'0'-24'0,"25"24"47,-25 24-16,-25 1-15,1 0-16,-26-1 0,26 26 16,-1 24-16,0-25 0,1 25 15,24 24-15,0-24 0,0 0 16,24 0-16,1-24 16,24 24-16,-24-50 0,24 1 15,1 0-15,-1-25 16</inkml:trace>
  <inkml:trace contextRef="#ctx0" brushRef="#br0" timeOffset="69249">30627 16481 0,'0'-24'16,"25"-1"-16,-25 0 0,25 1 15,-1 24 1,-48 0 15,-1 0-31,0 0 0,-24 24 16,0-24-16,24 0 0,-24 0 15,24 0-15,-24 0 16,24 0-16,1-24 16,24-1-1,24 0-15,1 1 0,0-26 16,24 26-16,-24-1 0,24 0 15,0 1-15,-24 24 16,24 0-16,-24 0 0,-1 0 16,1 24-16,-25 1 15,0 24-15,-25 1 0,1-1 16,-26 0-16,26 1 0,-26-1 16,-23 0-16,23 0 15,1 1-15,0-26 0,-1-24 16,1 25-16,24-25 0,1 0 15,-1 0-15,50-25 16,-1 1-16,1 24 16,0-25-16,24 25 15,0 0-15,1 0 0,-1 25 16,-24-1-16,24 1 16,-25 0-16,1-1 0,0 26 15,-25-26-15,24 1 0,-24 0 16,0-1-16,0 1 15,25-25-15</inkml:trace>
  <inkml:trace contextRef="#ctx0" brushRef="#br0" timeOffset="69581">31047 16580 0,'0'-49'0,"24"-1"15,-24 26-15,0-1 0,-24 25 31,-1 0-31,0 0 0,1 25 16,-1-1-16,0 1 16,25 0-16,0 24 15,0-25-15,25 1 0,-25 0 0,49-1 16,-24-24-16,24 25 16,1-25-16,-26 0 15,75 0-15,-74 0 16,-1-25-16,-24 1 0,0-1 15,0 0-15,-24 1 0,-1-25 16,-24 24-16,-1 0 16,26 1-16,-26-1 0,1 25 15,0 0 1,73 0 15</inkml:trace>
  <inkml:trace contextRef="#ctx0" brushRef="#br0" timeOffset="69796">31441 16284 0,'25'-49'16,"-25"24"-16,0 0 0,25 25 16,-25-24-16,24 24 15,-24 24-15,25 1 0,-25 0 16,25 24-16,-25 25 0,24 0 15,1 0-15,-25 24 16,25-24-16,-25 0 0,0 0 16,-25 0-16,-24-24 15,-25-26-15,-50 1 0</inkml:trace>
  <inkml:trace contextRef="#ctx0" brushRef="#br0" timeOffset="70924">17878 16037 0,'0'-24'0,"-25"24"15,25-25-15,-24 25 0,-1 0 16,1 25-16,-1-1 16,0 1-16,1 24 0,-1 1 15,-24-1-15,24 0 0,25 25 16,-25 0-16,25-24 15,0 24-15,25-25 0,0 25 16,-1-25-16,1-24 16,0 24-16,-1-24 0,1-25 15,0 24-15,-1-24 0</inkml:trace>
  <inkml:trace contextRef="#ctx0" brushRef="#br0" timeOffset="71212">18125 16506 0,'0'-25'0,"-25"25"16,0-24-16,50-1 31,0 25-15,24 0-16,0 0 0,1 0 15,-1 0-15,25 0 16,-25 0-16,1 0 0,-1 0 16,0 0-16,-24 0 15,-25 25-15,-25-25 16,1 0-16,-1 0 16,0 0-16,-24 0 15,24-25-15</inkml:trace>
  <inkml:trace contextRef="#ctx0" brushRef="#br0" timeOffset="71445">18914 16136 0,'25'-25'15,"-1"1"1,1 48-1,0 1-15,-1 0 16,25-1-16,-24 26 0,24-1 0,-24 0 16,0 25-16,-1-24 15,-24 24-15,-24-1 0,-50 1 16,0-24-16,-49 24 0,-1-25 16</inkml:trace>
  <inkml:trace contextRef="#ctx0" brushRef="#br0" timeOffset="72712">6806 16481 0,'24'0'15,"1"0"-15,0 0 16,-1 0-16,-24 25 15,0 24 1,0-24-16,0 49 0,-24-25 16,24 25-16,-25 0 0,25 0 15,0-25-15,0 25 16,0-24-16,0-1 0,25-24 16,-1 24-16,26-49 0,-1 0 15</inkml:trace>
  <inkml:trace contextRef="#ctx0" brushRef="#br0" timeOffset="73318">7521 16506 0,'0'-25'0,"0"1"0,0-1 16,0 0-16,-25 25 15,25-24 1,-24 24-16,-1 0 16,0 24-1,-24-24-15,24 0 0,-24 25 16,0-25-16,24 0 16,-24 25-16,-1-25 0,26 0 15,-26 0 1,50 24-16,25-24 15,0 25-15,-1-25 16,1 25-16,0-1 0,-25 1 16,24-1-16,1 1 15,0 0-15,-25 24 0,0-24 16,0-1-16,0 1 16,0 0-16,0-1 0,-25 1 15,25 0-15,0-50 63,25 0-48,-1 25-15,1 0 0,0-24 16,-1 24-16,1 0 16,24 0-16,-24 0 0,24 0 15,-24 24-15,0-24 16,24 50-1,-24-50-15,-25 24 0,0 1 0,0 0 16,-25-1-16,0 1 16,1 0-16,-26-1 0,26-24 15,-26 0-15,26 0 16,-1 0-16,0 0 0,1-24 16</inkml:trace>
  <inkml:trace contextRef="#ctx0" brushRef="#br0" timeOffset="73515">7669 16358 0,'24'0'16,"1"25"-16,0-1 16,-1 1-16,26 24 15,-26 1-15,26 23 0,-1 1 16,0 0-16,1 25 0,-26-25 15,1 25-15,-50-25 16,-24 24-16,-25-24 0</inkml:trace>
  <inkml:trace contextRef="#ctx0" brushRef="#br0" timeOffset="83191">5696 9675 0,'-25'0'16,"1"0"-16,48 0 62,1 0-62,0 0 16,-1 0-16,1 0 0,24 0 16,1 0-16,-1 0 15,0-25-15,1 25 0,-1 0 16,-24 0-16,24 0 16,-24 0-16,-50 25 31,0-25-16,-24 25-15,24-25 0,1 24 16,-26 1-16,26-25 0,-1 25 16,25 24-16,-25-24 15,25-1-15,0 1 0,-24 0 16,24 24-16,0-24 16,0-1-16,0 1 0,24 0 15,-24-1-15,25 1 16,24-25-1,-24 0-15,0 0 0,24 0 16,0 0-16,1-25 16,-26 25-16,26 0 0,-1-24 15,-24 24-15,-1 0 16,-24-25-16,25 25 0</inkml:trace>
  <inkml:trace contextRef="#ctx0" brushRef="#br0" timeOffset="83391">5918 9946 0,'-25'0'15,"1"0"-15,-1 0 16,25-24-16,25 24 31,-1-25-31,26 25 16,-26 0-16,26 0 0,-1 0 15,0 0-15,1 0 16,-1-25-16,-24 25 0</inkml:trace>
  <inkml:trace contextRef="#ctx0" brushRef="#br0" timeOffset="83792">7052 9774 0,'0'-25'15,"0"50"17,25-25-32,-25 24 15,0 1-15,0 24 0,25-24 16,-25 24-16,24-24 15,-24 0-15,0 24 16,25-24-16,0-1 0,-25 1 16,24 0-16,1-25 0,0 0 15,-1 0-15</inkml:trace>
  <inkml:trace contextRef="#ctx0" brushRef="#br0" timeOffset="83952">7176 9626 0,'-25'0'0,"0"0"0,1 0 15</inkml:trace>
  <inkml:trace contextRef="#ctx0" brushRef="#br0" timeOffset="84362">7274 9749 0,'0'25'0,"-24"-25"16,24-25-16,24 25 31,1 0-31,0 0 15,-1 25-15,1-25 16,0 24-16,-1 1 0,-24 24 16,25-24-16,-25 0 0,0-1 15,0 1-15,0 0 16,-25-1 0,1-24-1,-1-24-15,25-1 16,0 0-16,0 1 15,0-1-15,25 0 16,-1 1-16,1-1 0,0 25 16,-1-25-16,1 1 15,24 24-15,-24 0 0,0 0 16,-1 24-16,1 1 0,-1 0 16,-24-1-16,25 1 15,-25 0-15,0-1 0,0 1 16,0 0-16,-25-1 15</inkml:trace>
  <inkml:trace contextRef="#ctx0" brushRef="#br0" timeOffset="84637">7743 9478 0,'0'-25'0,"0"50"16,0-1-16,0 1 16,0 0-16,24-1 15,-24 1-15,25 24 0,0-24 16,-25 24-16,24-24 16,1 24-16,0-24 0,-25 24 15,24-24-15,-24 0 0,25-1 16,0 1-16,-25 0 15,24-25-15,1 0 16</inkml:trace>
  <inkml:trace contextRef="#ctx0" brushRef="#br0" timeOffset="84787">7891 9749 0,'-25'0'0,"0"-25"15,1 25 1,24-24-16,24 24 15,1 0-15,0 0 0,-1 0 16,26 0-16,-1 0 16,0 0-16,1 0 0,-26 0 15</inkml:trace>
  <inkml:trace contextRef="#ctx0" brushRef="#br0" timeOffset="85101">8680 9453 0,'-25'0'0,"25"-25"16,0 50 15,25 0-15,-25 24-16,25-24 0,-25 24 15,24-24-15,-24 24 16,25 0-16,0 1 0,-25-1 16,24-24-16,-24 24 15,25-24-15,-25-1 16</inkml:trace>
  <inkml:trace contextRef="#ctx0" brushRef="#br0" timeOffset="85399">8976 9626 0,'0'-25'16,"24"25"0,-48 0-1,-1 25 1,25-1-16,-25-24 0,-24 25 15,25-25-15,-1 25 0,0-25 16,1 0-16,-1 24 0,0-24 16,1 0-16,48 0 31,26 0-15,-26 0-16,1 25 0,24-25 15,-24 25-15,-1-1 0,26-24 16,-26 25-16,1 0 15,0-1-15,-1 1 0,1 0 16,0-1-16,-25 1 16,24-25-16</inkml:trace>
  <inkml:trace contextRef="#ctx0" brushRef="#br0" timeOffset="86342">9247 9700 0,'-25'0'16,"1"0"0,48 0 31,1 0-32,0 0-15,-1 0 16,1 0-16,0 0 0,-1 0 15,-24-25-15,25 25 0,-25-25 16,0 1 0,0-1-16,-25 25 15,25-25-15,-24 25 16,-1 0-16,0 0 0,1 0 16,-1 25-1,0-25-15,1 25 0,-1-1 16,25 1-16,0 0 0,0-1 15,25 1 1,-1 0-16,1-1 0,0-24 16,-1 0-16,26 0 0,-26 0 15,26-24-15,-26 24 16,26-25-16,-26 0 0,1 25 16,0-24-16,-25-1 15,0 0-15,0 1 0,0-1 16,0 0-16,0 1 15,-25-1-15,0 0 16,1 25-16,24 25 16,0 0-16,0-1 15,0 1-15,24 0 0,1 24 16,0-24-16,-25-1 16,49 26-16,0-26 15,-24-24-15,0 25 0,-1-25 16,1-25-1,0 1-15,-1-1 16,-24 0-16,25 1 0,-25-26 16,0 26-16,0-1 15,0 0-15,0 1 0,-25 24 16,25-25-16,-24 25 16,-1 25-16,0-1 15,25 1-15,0 0 16,0-1-16,25 1 15,-25 0-15,25 24 0,-1-24 16,1 24-16,0 0 16,49 50-16,-74-50 15,24 1-15,1-1 16,-25 0-16,0 1 0,-25-1 16,25-25-16,-49 26 0,24-26 15,-24 1-15,0-25 16,-1 0-16,1 0 0,24-25 15,-24 1-15,24-1 0,25-24 16,0 0-16,0-1 16,25 1-16,24-25 0,1 25 15,-1-1-15,0 26 16,1-1-16,-1 0 0,-24 25 16,-1 0-16,-24 25 0,0 0 15,-24-1-15</inkml:trace>
  <inkml:trace contextRef="#ctx0" brushRef="#br0" timeOffset="91253">764 6913 0,'25'0'15,"-1"0"-15,1 0 0,24 0 16,-24 0-16,49 0 16,49 0-16,-24 0 15,-1 0-15,1 0 16,24 25-16,25-25 0,25 24 15,0 1-15,24-25 0,0 25 16,0-25-16,-24 24 16,0-24-16,-1 25 0,-48-25 15,-1 0-15,-49 0 0,0 25 16,-25-25-16,1 0 16,-26 0-16,-48-25 31,-1 25-16,0-25-15</inkml:trace>
  <inkml:trace contextRef="#ctx0" brushRef="#br0" timeOffset="91985">1874 5853 0,'-25'0'16,"0"24"0,1 1-16,24 0 15,-25-25-15,25 24 0,-25 1 16,25 0-16,0 24 0,0-24 16,-24 24-16,24 0 15,0 1-15,0-1 0,0 0 16,0 1-16,-25-1 15,25 49 1,0-73-16,0 0 16,0-1-16,0-48 15,0-1-15,25 0 0,-25 1 16,24-26-16,1 26 16,-25-25-16,25-25 0,-25 24 15,24 1-15,-24 0 16,25-25-16,-25 24 0,25 26 15,-25-26-15,0 26 0,24-1 16,1 25-16,0 25 16,-1-1-16,1 1 15,0 0-15,-1 24 0,1 0 16,0 1-16,-1-1 16,1-24-16,0 24 0,-1 0 15,-24-24-15,0 0 16,0-1-16,0 1 0</inkml:trace>
  <inkml:trace contextRef="#ctx0" brushRef="#br0" timeOffset="92153">1800 6297 0,'0'-25'0,"0"0"16,24 25-16,1 0 15,0-24-15,-1 24 16,50-25-16,-24 0 16,-1 25-16</inkml:trace>
  <inkml:trace contextRef="#ctx0" brushRef="#br0" timeOffset="92385">2293 5853 0,'0'-25'16,"0"50"-1,0-1-15,0 1 16,0 0-16,0 24 0,0 0 16,25 1-16,-25-1 15,0-24-15,24 24 0,-24 0 16,0-24-16,0 24 0,25-24 15,-25 0-15</inkml:trace>
  <inkml:trace contextRef="#ctx0" brushRef="#br0" timeOffset="92614">2564 5902 0,'0'25'16,"0"-1"-16,0 1 15,0 0-15,0-1 16,25 26-16,-1-26 16,1 26-16,0-1 0,-1-24 15,1 24-15,-25-24 0,25 24 16,-25-24-16,24-1 15</inkml:trace>
  <inkml:trace contextRef="#ctx0" brushRef="#br0" timeOffset="92969">2638 6297 0,'0'-25'16,"0"0"-16,25 25 15,24 0 1,-24 0-16,24-24 0,-24 24 16,49 0-16,-25-25 0,0 25 15,1 0-15,24-25 16,-50 25-16,26-24 0,-26 24 16,1-25-16,0 25 0,-25-25 15,-25 1 1,0 24-16,1 0 0,-1-25 15,0 25-15,1 0 16,-26 25-16,26-25 0,-1 24 16,25 1-16,-25 0 0,25-1 15,0 1-15,25 0 16,-25-1-16,25 26 16,-1-50-16,26 24 0,-26 1 15,26-25-15,-26 25 0</inkml:trace>
  <inkml:trace contextRef="#ctx0" brushRef="#br0" timeOffset="93318">3427 6075 0,'0'-25'16,"0"0"-1,25 25 1,0 0-16,-1 0 15,1 25-15,0 0 0,-1-1 16,1 1-16,24 0 0,-24-1 16,-25 1-16,25 0 15,-25 24-15,0-24 0,-25-1 16,0 1-16,1-25 16,-1 0-1,0-25-15,25 1 0,0-1 16,0-24-16,25 24 15,-25-24-15,49-1 0,-24 1 16,0 24-16,-1 1 0,26-1 16,-26 0-16,1 25 15,-1 0-15,1 0 0,-25 25 16,0 0 0</inkml:trace>
  <inkml:trace contextRef="#ctx0" brushRef="#br0" timeOffset="114853">7250 17517 0,'0'-25'15,"-25"25"32,50 0-15,-1 0-1,1 0-31,0 0 0,-1 0 15,26 0-15,-1 0 0,0-24 16,1 24-16,-1 0 16,0-25-16,0 25 0,1 0 15,-26 0-15,26-25 16,-26 25-16,-48 0 16,-1 0-1,0 25 1,1-25-16</inkml:trace>
  <inkml:trace contextRef="#ctx0" brushRef="#br0" timeOffset="115467">7398 17665 0,'24'0'47,"1"0"-31,0 0-16,-1 0 15,1-25-15,0 25 0,24 0 16,-24-24-16,24 24 0,-25 0 15,26 0-15,-1-25 16,-24 25-16,-1 0 0,1 0 16,0 0-16,-1 0 15,1 0-15,0 0 16,-25-25 265</inkml:trace>
  <inkml:trace contextRef="#ctx0" brushRef="#br0" timeOffset="126561">7077 16407 0,'0'-24'0,"0"-1"16,25 0-1,-25 1-15,24 24 16,1 0-16,0 0 16,-1 24-1,1 1-15,24 0 0,-24 24 16,0-24-16,24 24 15,0 0-15,-24 0 0,24-24 16,-24 24-16,24-24 0,-24 24 16,0-24-16,-25 0 15,24-25-15,-24 24 0,0-48 16</inkml:trace>
  <inkml:trace contextRef="#ctx0" brushRef="#br0" timeOffset="126834">7546 16309 0,'-25'0'15,"0"0"17,25 24-32,-24-24 0,24 25 15,-25 0-15,25 24 16,-49 50-16,24-50 15,0 25-15,-24 0 0,24-25 16,-24 25-16,24 0 16,1-25-16,-1 1 0,0-1 15,1 0-15,-1-24 16,25 0-16,0-1 0</inkml:trace>
  <inkml:trace contextRef="#ctx0" brushRef="#br0" timeOffset="128167">3304 15100 0,'-25'0'15,"25"25"64,0 0-64,0-1-15,-24 26 16,24-26-16,0 26 15,0-26-15,0 25 0,0-24 16,0 24-16,0-24 16,0 24-16,0-24 0,0 24 15,0-24-15,0 0 0,24-1 16,-24 1 0,0 0-16,25-25 15,0 0 1,-1-25-16,1 25 15,24-25-15,-24 25 0,0-24 16,24 24-16,-24 0 16,24-25-16,0 25 0,1 0 15,-1 0-15,0 0 16,25 0-16,-25 0 0,25 0 16,0 0-16,-24 0 0,24 0 15,0 0-15,-25 0 16,0 0-16,25 0 0,-24 0 15,-1 0-15,25 0 0,-25 0 16,25 0-16,-24 0 16,24 0-16,0 0 0,0 0 15,0 0-15,-1 0 16,1 0-16,0 0 0,-24 0 16,24-25-16,0 25 15,-25 0-15,0 0 0,1 0 16,-26 0-16,1 0 0,0 0 15,-1 0 1,1 0-16,0 0 31,-1 0-31,1 0 16,0 0 0,-25-24 30,-25-1-14,25 0-17</inkml:trace>
  <inkml:trace contextRef="#ctx0" brushRef="#br0" timeOffset="128591">5943 15002 0,'0'-25'0,"24"25"15,-24 25 48,0-1-63,0 1 0,0 0 16,0-1-16,0 26 0,0-1 15,-24 0-15,24 1 16,0-1-16,0 0 0,0 0 15,0-24-15,0 24 0,0-24 16,0 0-16,0-1 16,0 1-16,0 0 15,0-50 32,-25 25-47</inkml:trace>
  <inkml:trace contextRef="#ctx0" brushRef="#br0" timeOffset="129050">4685 14977 0,'0'25'63,"25"-1"-63,-25 1 15,0 0-15,24-1 0,-24 26 16,25-26-16,-25 26 15,0-1-15,25 0 0,-25-24 16,0 24-16,0 0 0,0-24 16,0 0-16,0-1 15,-25 1-15</inkml:trace>
  <inkml:trace contextRef="#ctx0" brushRef="#br0" timeOffset="129654">3773 15224 0,'-25'0'16,"25"-25"-16,25 25 62,-1 0-62,1 0 16,24 0-16,-24 0 0,24 0 15,-24 25-15,24-25 16,0 0-16,-24 0 16,0 0-16,-1 24 0,-24 1 15,0 0 1,-24-1-16,-1 1 15,-49 24 1,49-24-16,1-1 0,-1 1 16,0-25-16,25 25 15,-24-1-15,24 1 16,24 0 0,1-25-16,0 0 15,-1 0-15,26 0 0,-1-25 16,0 25-16,1-25 15,24 1 1,-25 24-16,-24 0 0,-25-25 0,-25 25 16</inkml:trace>
  <inkml:trace contextRef="#ctx0" brushRef="#br0" timeOffset="129858">3846 15445 0,'0'-24'0,"25"24"16,0-25-1,-1 25-15,1 0 16,0 0-16,-1-25 16,26 25-16,-1-24 0,0 24 15,1 0-15,-26 0 0,26-25 16,-26 25-16</inkml:trace>
  <inkml:trace contextRef="#ctx0" brushRef="#br0" timeOffset="134409">12058 6790 0,'25'0'31,"-25"-25"-31,25 25 0,-1 0 15,26 0-15,-1-25 16,50 25-16,-25-24 0,49 24 16,25-25-16,0 0 15,0 25-15,24-24 0,-24-1 16,0 0-16,-24 25 0,-1-24 16,-49-1-16,25 25 15,-50-25-15,0 25 0,-24-24 16,-1 24-16,1 0 0,-25-25 15,25 25 1,-1 0 0</inkml:trace>
  <inkml:trace contextRef="#ctx0" brushRef="#br0" timeOffset="135017">12354 5754 0,'-24'0'0,"24"-25"15,0 1 1,0 48 0,0 1-1,0 0 1,0-1-16,0 1 0,0 0 15,0 24-15,-25-24 0,25-1 16,-25 1-16,25 0 16,0-1-16,0 1 0,0 0 15,0-50 17,0 0-17,25-24 1,-25 24-16,25-24 0,-1 24 15,1-24-15,0 0 16,-25-25-16,24 49 0,1-24 16,0 24-16,-1 0 0,1 1 15,0 24-15,-1 24 16,1 1-16,-25 0 16,25 24-16,-1 0 15,1 1-15,-25-1 0,25 0 16,-1 1-16,-24-1 0,25 0 15,-25-24-15,24 0 16,-24-1-16,0 1 0</inkml:trace>
  <inkml:trace contextRef="#ctx0" brushRef="#br0" timeOffset="135261">12872 5606 0,'-25'0'16,"25"25"15,25-1-15,-25 1-16,25 0 0,-1 24 15,-24-24-15,0 24 0,25-24 16,-25 24-16,0-24 0,0-1 15,0 1-15,0 0 16</inkml:trace>
  <inkml:trace contextRef="#ctx0" brushRef="#br0" timeOffset="135489">13168 5557 0,'25'0'16,"-25"24"0,0 1-16,0 0 15,24 24-15,-24-24 0,25 24 16,-25 0-16,25-24 16,-25 24-16,24 1 0,1-26 15,-25 1-15,0 0 16,0-1-16,0 1 0</inkml:trace>
  <inkml:trace contextRef="#ctx0" brushRef="#br0" timeOffset="135988">12971 5803 0,'24'0'0,"1"0"31,0 0-15,-1 0-16,1 0 0,0 0 16,-1-24-16,1 24 15,24 0-15,1 0 0,-1 0 16,0 0-16,1 0 16,-1 0-16,-24-25 0,24 25 15,-24 0-15,-1 0 0,-24-25 31</inkml:trace>
  <inkml:trace contextRef="#ctx0" brushRef="#br0" timeOffset="136390">13538 5803 0,'0'25'0,"-25"-25"16,50 0 15,0 0-15,-1 0-16,1 0 16,24 0-16,-24 0 0,0 0 15,-1 0-15,1-25 16,0 25-16,-1-24 0,-24-1 31,-49 0-31,0 25 16,24-24-16,0 24 0,-24 0 15,24 0-15,1 0 16,-26 0-16,50 24 0,-24 1 16,24 0-16,0-1 15,0 1-15,0 0 0,0-1 16,24 26-16,1-26 0,0 1 15,-1 0-15,26-1 16,-1-24-16,0 0 0</inkml:trace>
  <inkml:trace contextRef="#ctx0" brushRef="#br0" timeOffset="136709">13982 5655 0,'0'-24'0,"-25"24"0,25-25 15,-24 25-15,24 25 16,24-1-16,1 26 16,-1-26-1,1 1-15,0 24 0,-1-24 16,1 0-16,0 24 0,-25-24 16,24-1-16,-24 1 15,-24-25-15,-1 0 16,0-25-16,1 25 0,24-24 15,-25-1-15,25-24 16,0 24-16,0-74 16,49 50-16,-24 24 15,0-24-15,24 24 0,0 1 16,-24 24-16,0 0 16,-1 0-16,1 24 0,-25 1 15</inkml:trace>
  <inkml:trace contextRef="#ctx0" brushRef="#br0" timeOffset="137104">12182 5877 0,'0'-24'15,"24"-1"1,1 25 0,24 0-1,-24 0-15,24 0 16,1 0-16,24 0 0,0 0 16,0 0-16,0 0 15,-1 0-15,-23 0 0,-1 0 16,-24 0-16</inkml:trace>
  <inkml:trace contextRef="#ctx0" brushRef="#br0" timeOffset="138810">17163 17566 0,'0'-24'16,"0"-1"0,25 25-16,-25-25 15,24 25 1,1 0 0,-25 25-16,25 0 15,-25-1-15,0 1 16,24 0-16,-24 24 0,25 0 15,0 1 1,-1-50-16,1 24 16,0-24-16,-1 0 0,1-24 15,0 24-15,24-25 16,0-24-16,1 24 0,-1-24 16,25-25-16,-25 24 0,25 1 15,0-25-15,25 25 16,-50-1-16,25 1 0,0 24 15,-25 1-15,-24 24 16,0 0-16,-1 0 0,-48 24 16,-1 1-16,0 0 15,1-25-15,-1 24 16,-24 1-16</inkml:trace>
  <inkml:trace contextRef="#ctx0" brushRef="#br0" timeOffset="139930">14401 14089 0,'-25'0'16,"1"0"15,24 25-31,-25-25 16,25 24-16,0 26 0,-25-26 15,25 26-15,0-26 16,0 26-16,0-1 16,25 0-16,-25 1 0,25-1 15,-1 0-15,-24-24 0,25 24 16,0-24-16,-1 0 15,1-1-15,0-24 16,24 0-16,-24 0 0,24 0 16,25 0-16,-25-24 15,25 24-15,0 0 0,25 0 16,24 0-16,1-25 0,-1 25 16,25 0-16,24 0 15,1 0-15,24 0 0,1 25 16,-1-25-16,0 0 15,0 24-15,-24-24 0,0 0 16,246 25 0,-320-25-16,24-25 15,-49 25-15,0 0 0,0 0 16,-25-24-16,0 24 16,1 0-16,-26 0 0,1 0 15,0 0-15,-25-25 31,-25 25-15,0 0 0,-24-25-16,24 1 15,1 24-15,-1-25 16</inkml:trace>
  <inkml:trace contextRef="#ctx0" brushRef="#br0" timeOffset="140213">17952 14237 0,'0'-25'15,"0"1"-15,0-1 16,25 25 0,-25 25 15,0-1-31,0 1 0,0 24 15,-25 75 1,25-50-16,0-25 16,0 0-16,0 1 0,0-1 15,25 0-15,-25-24 16,0 24-16,24-24 0,-24 0 16,0-1-1,-24-24-15</inkml:trace>
  <inkml:trace contextRef="#ctx0" brushRef="#br0" timeOffset="140655">15979 14237 0,'25'0'0,"0"-25"16,-1 25-16,1-24 16,0 24-1,-25 24 1,0 1-16,0 0 16,24-1-16,-24 26 15,25-26-15,-25 26 16,25-1-16,-25 0 0,24-24 15,-24 24-15,0 1 0,0-26 16,0 1-16,0 0 16,0-1-16,-24 1 0</inkml:trace>
  <inkml:trace contextRef="#ctx0" brushRef="#br0" timeOffset="141083">15067 14385 0,'0'-25'31,"25"25"-31,-1-24 16,1 24-16,24 0 0,-24-25 15,24 25-15,-24 0 16,24 0-16,0 0 0,1 0 16,-26 0-16,26 25 0,-26-25 15,1 24-15,0-24 16,-25 25-16,0 0 15,-25-1-15,0 1 16,1-25-16,-1 25 0,0-1 16,1 1-16,-1-25 15,25 25-15,0-1 16,25-24-16,-1 0 16,1 0-16,24 0 15</inkml:trace>
  <inkml:trace contextRef="#ctx0" brushRef="#br0" timeOffset="141238">15240 14508 0,'-25'0'16,"50"0"0,24 0-1,0-24-15,25 24 0,0-25 16,0 25-16,0 0 15</inkml:trace>
  <inkml:trace contextRef="#ctx0" brushRef="#br0" timeOffset="144740">23303 6888 0,'-24'25'15,"24"0"1,0-1 0,24-24-1,1 25-15,24-25 16,1 0-16,-1 0 15,50 0-15,-1 0 0,50 0 16,0 0-16,25 0 16,-1 0-16,26 0 0,-26 0 15,26 25-15,-50-25 0,0 0 16,-25 0-16,-24 0 16,-50 0-16,0 0 0,-49-25 15,-25 25-15,1-25 16,-50 25-16,0-24 0,0 24 15</inkml:trace>
  <inkml:trace contextRef="#ctx0" brushRef="#br0" timeOffset="145341">23624 5779 0,'-25'-25'0,"1"0"16,24 1-16,-25 24 15,0-25 1,1 25 0,-1 25-16,0-1 15,25 1-15,-24 24 16,24-24-16,-25 24 0,0-24 16,25 24-16,-24-24 15,-1 24-15,25-24 0,-25 0 16,1-1-16,24 1 15,-25 0-15,0-25 16,25-25 0,0 0-16,25 1 15,0-1-15,-25-24 0,24-1 16,1 1-16,0 0 16,-1-1-16,26 1 0,-26-25 15,1 49-15,24-24 0,-24 24 16,0 1-16,-1 24 15,1 0-15,0 24 0,-25 1 16,24 24-16,-24-24 0,0 49 16,25-25-16,-25 1 15,25-1-15,-25 25 0,0-49 16,24 24-16,-24 0 16,0-24-16,0 0 0,0-1 15</inkml:trace>
  <inkml:trace contextRef="#ctx0" brushRef="#br0" timeOffset="145610">23303 5976 0,'-24'0'0,"-1"0"16,25-25 0,25 25-16,-1 0 15,1-24-15,24 24 16,1 0-16,-26 0 16,26 0-16,-1 0 0,-24 0 15,24 0-15,-24 0 16,-1-25-16,1 25 0</inkml:trace>
  <inkml:trace contextRef="#ctx0" brushRef="#br0" timeOffset="145892">23920 5631 0,'0'-25'16,"0"50"-1,0-1 1,0 1-16,0 0 16,25 24-16,-25 0 15,0-24-15,0 24 0,0 1 16,0-26-16,-25 26 0,25-26 15,0 26-15,0-26 16,0 1-16</inkml:trace>
  <inkml:trace contextRef="#ctx0" brushRef="#br0" timeOffset="146120">24191 5680 0,'0'-25'16,"0"50"15,0 0-31,0 73 16,25-48 0,-25-1-16,0 0 0,24 1 15,-24-26-15,0 26 0,25-1 16,-25-24-16,0-1 15,0 1-15</inkml:trace>
  <inkml:trace contextRef="#ctx0" brushRef="#br0" timeOffset="146457">24117 6075 0,'0'-25'0,"0"0"15,0 1 1,25 24-16,-1 0 15,26 0-15,-26 0 0,26 0 16,24-25-16,-25 25 16,25 0-16,-25 0 0,25 0 15,-24-25-15,-1 25 16,-24-24-16,-1 24 0,1-25 16,-50 0-1,25 1-15,-49 24 0,24-25 16,-24 25-16,24 0 0,-24 0 15,24 0-15,1 0 16,-1 25-16,25-1 0,0 1 16,0 0-16,0-1 0,25 1 15,-1 24-15,1-24 16,0 0-16,-1-1 0,1-24 16,24 25-16,-24-25 15</inkml:trace>
  <inkml:trace contextRef="#ctx0" brushRef="#br0" timeOffset="146787">24832 5902 0,'0'-25'0,"-24"1"0,24-1 16,0 0-16,24 25 16,1 0-1,0 0-15,-1 25 16,1 0-16,0-1 0,-25 1 0,24 0 15,1-1-15,-25 1 16,25 0-16,-25-1 16,-25-24-1,0 0-15,1 0 16,-1-24-16,25-1 0,-25 0 16,25 1-16,0-1 15,25-24-15,0 24 0,-1 0 16,26-24-16,-26 24 15,26 25-15,-26 0 0,26 0 16,-26 0-16,1 25 0,0 0 16,-25-1-16,0 1 15</inkml:trace>
  <inkml:trace contextRef="#ctx0" brushRef="#br0" timeOffset="169109">32329 12905 0,'0'-24'16,"25"-1"-16,-25 0 15,0 1-15,24 24 16,-24 24 15,0 1-15,0 0-16,0-1 0,0 26 16,0-1-16,0 0 15,-24 99-15,24-74 16,0 25-16,0 0 0,0-1 15,0 1-15,0-25 16,0 25-16,0-1 0,24-24 16,-24 0-16,0 0 0,0 0 15,0-25-15,0 25 16,0-24-16,0-1 0,0 0 16,0 1-16,0-26 15,0 26-15,0-26 0,0 1 16,0 0-1,25-25 17,0-25-32,-1 25 15,1 0 1,0-25-16,-1 25 16,1 0-16,24 0 15,-24 0-15,24-24 0,1 24 16,-1 0-16,25 0 15,25 0-15,-25 0 0,24 0 16,25 24-16,1-24 0,24 0 16,0 25-16,0-25 15,172 25-15,-147-1 16,-1 1-16,1-25 0,-25 25 16,0-1-16,0 1 15,-25-25-15,-24 25 0,-25-25 16,0 0-16,0 0 15,-25-25-15,-24 25 0,-1 0 16,1-25-16,0 25 0,-1 0 16,-24-24-16,25 24 15,-25-25-15,25 25 16,-1 0-16,1-25 16,0 25-1,-25-24-15,24 24 16,-24-25 31,0 0-32,0 1 1,0-1-16,-24 0 16,24 1-16,0-26 0,0 26 15,0-26-15,0 1 0,0 0 16,0-25-16,0 0 15,0 24-15,24-24 0,-24-24 16,0 24-16,25 0 16,-25 0-16,25-25 0,-25 25 15,0 0-15,24 0 0,-24-24 16,0 48-16,0-24 0,0 0 16,0 25-16,0 0 0,0-1 0,0 26 15,0-26-15,0 26 0,0-1 16,0 0-16,0 1 15,0-1-15,0 1 16,0-1 0,-24 25-1,24-25 1,-25 25 15,0 0-15,1 0-16,-1 0 0,0 0 15,-24 0-15,0 0 0,-1 0 16,-23 0-16,-1 0 16,-25 0-16,0 0 0,1 0 15,-26-24-15,1 24 16,-25 0-16,0-25 0,0 25 16,0-25-16,0 25 0,25-24 15,-25 24-15,25 0 16,-1 0-16,26 0 0,-1 0 15,0 24-15,25-24 16,-24 25-16,48-25 16,1 25-16,24-25 0,1 0 15,-1 24-15,1-24 16,24 25 0,-25-25-16,0 0 46,1 0-30,-1 0-16,0 0 31,1 0-15,-1 0 15,0 0-31,1 0 16,-1 0-1,0 0 1,1 0 15,-1 0-31,25 25 32,-25-25-17,1-25 16,-1 25-15,50 0 47,-1 0-32</inkml:trace>
  <inkml:trace contextRef="#ctx0" brushRef="#br0" timeOffset="169672">33710 12782 0,'-25'-24'16,"1"24"-16,-1 0 16,0 0-1,1 24 1,24 1 0,-25-1-16,25 26 0,-25 24 15,25-25-15,-24 50 16,24-25-16,-25 24 0,25 1 15,0 24-15,0-24 16,0 0-16,0 24 0,0-24 16,0-25-16,0 24 15,25-24-15,-25 0 0,0 0 16,0 0-16,24-25 0,-24 1 16,0-1-16,0 0 15,0-24-15,0 0 0,0-1 16,0 1-16,0-50 31,0 1-15,0-26-1,0 26-15,0-26 0</inkml:trace>
  <inkml:trace contextRef="#ctx0" brushRef="#br0" timeOffset="170260">32428 13251 0,'-25'0'0,"0"0"16,50 0 0,0 0-1,24 0 1,0 0-16,1 0 15,48 24-15,1-24 0,49 25 16,24 0-16,26-1 0,24 1 16,49 24-16,25-24 0,-25 0 15,25-1-15,0 1 16,173 24-16,-272-49 0,-25 0 0,-48 0 16,-26 0-16,-24 0 0,-24 0 0,-26 0 15,-48-24 1,-26 24-16,1-25 0,-25 25 15,0 0-15,-25-25 16,1 25-16</inkml:trace>
  <inkml:trace contextRef="#ctx0" brushRef="#br0" timeOffset="171455">33291 11771 0,'24'0'0,"-24"-25"0,25 1 16,-25-1 0,0 0-16,-25 1 15,1 24 1,-1 0-16,-24 0 0,-1 24 15,26 1-15,-26 0 0,1 24 16,25 0-16,-1 1 16,0-1-16,25 0 0,0 1 15,0-1-15,25 0 16,0 1-16,24-26 0,0 1 16,0 0-16,25-1 0</inkml:trace>
  <inkml:trace contextRef="#ctx0" brushRef="#br0" timeOffset="171802">33685 12018 0,'-24'-25'15,"-1"0"1,0 25-16,1 0 0,-1-24 16,0 24-16,1 0 15,24 24-15,0 1 16,0 0-16,0-1 15,0 1-15,0 0 16,24-1-16,-24 1 16,25-25-16,0 0 15,-1-25 1,-24 1-16,0-1 16,25 0-16,-25 1 15,0-1-15,0 0 0,-25 1 16,25-1-16,-24 0 0,-1 25 15,25-24-15,-25 24 16,1 0-16,-1 24 0,0 1 16,25 0-16,0-1 15,25-24 1</inkml:trace>
  <inkml:trace contextRef="#ctx0" brushRef="#br0" timeOffset="172251">33809 11697 0,'0'-25'15,"0"1"-15,0 48 32,0 1-32,0 0 15,0 24-15,0 0 0,0 1 16,0-1-16,0 0 15,0 1-15,24-1 0,-24-24 16,0 24-16,0-24 0,0-1 16,25-24-16,-25-24 31,0-1-31,0 0 16,0-24-16,0 24 0,0-24 15,0 0-15,0-25 0,-25 24 16,25 1-16,0 0 15,0-1-15,25 26 0,-25-1 16,25 25-16,-1 0 16,1 0-16,0 25 0,-25-1 15,24 1-15,1 24 0,0 1 16,-1-26-16,-24 1 16,0 24-16,0-24 0,-24 0 15,-1-25-15,-24 24 16,-1-24-16,26 0 0,-26 0 15,26-24-15,-1-1 0</inkml:trace>
  <inkml:trace contextRef="#ctx0" brushRef="#br0" timeOffset="172731">34179 11722 0,'-25'0'31,"0"0"-31,25 24 31,0 1-15,25 0-16,-25-1 0,25 1 16,-1 0-16,1-1 15,24 1-15,-24 0 0,-1-25 16,26 0-16,-26 0 0,1 0 15,0 0-15,-1-25 16,-24 0-16,25 1 0,-25-1 16,0 0-16,0-24 0,0 24 15,0 1-15,0-1 16,-25 0-16,1 25 16,-1 25-1,25 24-15,0 1 0,0 24 16,0-25-16,0 25 0,25 0 15,-1 0-15,1 0 16,0 49-16,-25-73 16,0-1-16,0 0 15,-25-24-15,0-25 0,-24 0 16,0 0-16,24 0 0,-24-25 16,0 1-16,24-1 15,0 0-15,1 1 0,24-1 16</inkml:trace>
  <inkml:trace contextRef="#ctx0" brushRef="#br0" timeOffset="173838">30430 17098 0,'25'0'16,"-25"24"-16,25-24 31</inkml:trace>
  <inkml:trace contextRef="#ctx0" brushRef="#br0" timeOffset="174479">30504 17122 0,'25'0'0,"-1"25"31,1-25-15,0 0-1,-25-25 1,24 25-16,-24-24 16,25 24-1,-25 24 1,25 1-16,-25 0 15,0-1 1,24 1-16,-24 0 0,25-1 16,-25 1-16,25 0 15,-1 24-15,1-24 0,0-1 16,-1 1-16,1 0 0,0 24 16,24-24-16,0-1 15,1 1-15,24 24 0,-25-24 16,50 0-16,-1-25 15,124 49-15,-123-49 16,24 0-16,0 0 0,1-25 16,-1 1-16,0-1 15,1 0-15,-1-24 0,-24 0 16,197-149 0,-247 149-16,25-25 15,-25 0-15,0-25 0,-24 25 16,0-24-16,-1-1 15,1 0-15,0 1 0,-1-1 16,26 1-16,-26-26 0,26 26 16,-1-1-16,0 0 15,1 25-15,-1 0 0,0 0 16,1 0-16,-26 25 16,26 0-16,-26 24 0,1 0 15,0 1-15,-1-1 0,-24 0 16,25 25-16,-25-24 15,0-1 1,-25 25 31,1 25-31,-1-25-1,0 0-15,25 24 16,-24-24-16</inkml:trace>
  <inkml:trace contextRef="#ctx0" brushRef="#br0" timeOffset="174910">33537 15396 0,'0'-25'16,"-24"1"0,24-1-1,0 1 17,24 24-32,1 0 15,0 0-15,-1-25 16,1 25-16,24-25 0,-24 25 15,24-24-15,1-1 16,-1 0-16,-24 1 0,24-26 16,0 26-16,-24-26 15,0 26-15,-1-1 0,1 0 16,-25 50 15,-25 0-31,25-1 0,-24 26 16,24-1-16,0 25 0,0-25 15,24 1-15,-24 23 16,25-23-16,0-1 0,-25 0 16,24 1-16,-24-26 15</inkml:trace>
  <inkml:trace contextRef="#ctx0" brushRef="#br0" timeOffset="177949">24019 13053 0,'24'0'31,"-24"25"-16,25 0-15,0-1 16,-1 1-16,1 24 0,-1-24 16,1 24-16,0-24 0,-1 24 15,26-24-15,-50 0 16,24-1-16,-24 1 0</inkml:trace>
  <inkml:trace contextRef="#ctx0" brushRef="#br0" timeOffset="178177">24265 13029 0,'0'-25'0,"-25"25"16,25 25-1,-24-25-15,-1 24 0,25 1 16,-25 0-16,1-1 15,-1 26-15,1-26 0,-1 26 16,25-1-16,-25-24 16,1-1-16,24 1 0,-25 0 15,25-1-15</inkml:trace>
  <inkml:trace contextRef="#ctx0" brushRef="#br0" timeOffset="178602">24290 12807 0,'-25'-25'16,"-24"25"-16,24-24 16,-24 24-16,0 0 0,-1 24 15,1 1-15,24-1 0,-24 1 16,0 24-16,24-24 15,0 24-15,1 1 0,-1 24 16,0-25-16,25 25 16,0 0-16,0-25 0,25 25 15,-25-24-15,25-1 16,24 0-16,50 25 16,-50-49-16,25-25 0,-25 0 15,25 0-15,0-25 16,-25 1-16,25-1 0,-24-24 15,-26-1-15,26 1 16,-26-74-16,-24 49 16,0-25-16,-24 25 0,-26 0 15,26 25-15,-26-25 16,1 24-16,0 26 0,-1-1 16,26 25-16,-26 0 0,26 25 15,-1-1-15,25 26 16,-24-26-16</inkml:trace>
  <inkml:trace contextRef="#ctx0" brushRef="#br0" timeOffset="179820">25227 14558 0,'25'0'16,"-1"0"-1,-24 24 16,0 1-15,0 0-16,0-1 16,-24 50-1,-1 25-15,25-74 16,-25 24-16,25 0 16,0 1-16,0-26 0,0 26 15,0-26-15,0 1 0,25 0 16,-25-1-16,25 1 0,-1-25 15,-24 25-15,25-25 16,0 0-16,24 0 0,-24-25 16,24 25-16,-25 0 0,26-25 15,-1 25-15,0 0 16,1 0-16,24 0 0,-25 0 16,25 0-16,0 0 15,25 0-15,-1 0 0,26 25 16,-1 0-16,25-25 0,0 24 15,24 1-15,1 0 16,197-1 0,-173 1-16,-24-1 0,0-24 15,-26 25-15,26-25 0,-50 25 16,25-25-16,-24 0 0,-1 0 16,0 0-16,-24 0 15,0 0-15,-25 0 0,-1-25 16,-23 25-16,-26 0 15,1 0-15,-25-25 16,-25 25-16,1-24 16,-1 24-1,0 0-15,25-25 32</inkml:trace>
  <inkml:trace contextRef="#ctx0" brushRef="#br0" timeOffset="180146">29271 14656 0,'-25'-24'0,"25"-1"0,-24 25 16,24 25 0,0-1-16,0 1 0,-25 0 15,25 24-15,0-24 16,0 24-16,0 25 0,0-25 16,0 1-16,0 24 0,0-25 15,25 25-15,-25-25 16,24 1-16,-24-1 0,0 0 15,0-24-15,25-1 16,-25 1-16,-25-25 16</inkml:trace>
  <inkml:trace contextRef="#ctx0" brushRef="#br0" timeOffset="180619">27200 14582 0,'24'0'0,"-24"-24"0,25 24 15,-50 24 32,25 1-47,0 0 16,-24-1-16,24 26 15,0-1-15,0 0 0,0 1 16,0 24-16,0 0 16,0 0-16,0-25 0,24 25 15,-24-25-15,0 1 0,0-1 16,0-25-16,0 1 15,0 0-15</inkml:trace>
  <inkml:trace contextRef="#ctx0" brushRef="#br0" timeOffset="181220">26213 14681 0,'-24'0'16,"-1"0"-1,50 0 32,-1 0-31,1 0-16,24 0 15,-24 0-15,24 0 16,-24 0-16,24 25 0,-24-25 16,24 0-16,-24 24 15,-25 1-15,0 0 16,0-1-16,-25 1 15,1 0-15,-1-1 0,-24 1 16,24 0-16,-24-1 0,24 1 16,0 0-16,1-1 15,24 1-15,24 0 16,1-25-16,0 0 0,24 0 16,0 0-16,1-25 15,-1 25-15,0-25 0</inkml:trace>
  <inkml:trace contextRef="#ctx0" brushRef="#br0" timeOffset="181375">26238 14829 0,'-25'0'0,"1"25"16,48-25-1,26 0-15,-1 0 16,0 0-16,1 0 15,-1 0-15,0 0 0</inkml:trace>
  <inkml:trace contextRef="#ctx0" brushRef="#br0" timeOffset="183741">33340 11524 0,'25'0'47,"-1"0"-15,-24-24-17,0-1 1,0 1-1,25-1-15,-25 0 16,0 1-16,25-1 16,-25-24-16,0 24 0,0-24 15,24-1-15,-24 1 16,0-25-16,0 0 0,-24 0 16,24-25-16,-25-24 15,0 24-15,1-24 0,-26 0 16,1-25-16,24 25 0,-24 24 15,0-24-15,-1 49 16,1 0-16,25 0 0,-26 49 16,26 0-16,-26 1 0,26 24 15,-26 0-15,-24 0 16,25 24-16,-25-24 0,0 25 16,0 0-16,-25-1 15,25 1-15,-24 0 0,24-1 16,-25 1-16,-24 24 15,24-24-15,-24 24 0,0 25 16,-1-24-16,-24 24 0,25 0 16,0 0-16,-25-25 15,24 25-15,1 0 0,0 0 16,24 24-16,-24-24 0,0 0 16,-1 0-16,26 25 15,-26-25-15,26 25 16,-1-25-16,0 24 0,1 1 15,-1 0-15,25-1 0,-24 1 16,24-25-16,0 24 0,0 1 16,24-25-16,-24 0 15,25 0-15,0-25 0,-1 25 16,26-24-16,-1-1 16,0 0-16,1-24 0,-1 24 15,0-24-15,25 0 0,-24-1 16,24 1-16,0 0 15,0-1 1,0 1 47,0-50-32,-25 25-16</inkml:trace>
  <inkml:trace contextRef="#ctx0" brushRef="#br0" timeOffset="184148">28383 12116 0,'0'-24'31,"-24"24"-15,24-25-16,0 50 47,0-1-47,-25 1 15,25 0-15,0-1 16,0 26-16,0-1 0,0-24 15,25 24-15,-25 0 16,24 1-16,-24-26 0,25 1 16,0 0-16,-1-1 0,1 1 15,24-25-15,1 0 16,-1 0-16,0 0 0,25 0 16,0-25-16,0 1 15,0-1-15,0 0 0,-24 25 16,24-24-16,-25-1 0,-25 25 15,1 0-15,0 0 16,-25 25-16,-25-1 16</inkml:trace>
  <inkml:trace contextRef="#ctx0" brushRef="#br0" timeOffset="219945">21996 16309 0,'-24'-25'16,"-1"25"-16,0-25 16,1 25-1,24-24-15,-25 24 0,50 24 47,-1 1-47,-24 0 16,25 24-16,-25 0 15,25 1-15,-25-1 0,24 25 16,-24 0-16,25 24 0,-25-24 16,25 0-16,-25 0 15,0 0-15,0-24 0,24 24 16,-24-50-16,0 26 16,0-26-16,0 1 0,25-25 15,0-25 16,-25 1-31,0-1 0,24 0 16,1 1-16,0-1 16,49 0-16,-25 1 15,0 24-15,25 0 0,-24 0 16,24 0-16,0 0 16,-25 0-16,25 0 0,-25 24 15,1-24-15,-1 0 16,0 0-16,0 0 0,1 0 15,-26 0-15,1-24 16,0 24-16,-1-25 0,1 25 16,0-25-16,-25 1 15,0-1-15,-25 0 16,25 1 0,-25 24-16,25-25 0,0 0 15,-24 1-15,24-1 16,-25 0-16,25 1 0,-25-26 15,25 26-15,0-26 0,-24 1 16,24 0-16,0 0 16,0-1-16,0 1 0,0 24 15,0-24-15,0 24 16,0-24 0,0 24-16,0 1 15,0-1 1,-25 25 15,0 0-31,-24 0 16,24 25-16,-24-25 0,0 0 15,-25 24-15,25-24 16,-25 0-16,-25 0 0,25 25 16,0-25-16,0 0 15,0 0-15,0 0 0,25 0 16,-1 0-16,26 25 0,-1-25 15,0 0-15,1 0 16,-1 0-16,25 24 16,-25-24-1,25 25-15,-24 0 16</inkml:trace>
  <inkml:trace contextRef="#ctx0" brushRef="#br0" timeOffset="221336">23131 16752 0,'-25'0'15,"25"-24"-15,-25 24 0,1 24 16,-1-24-16,0 0 15,50 0 17,24 0-32,-24 0 15,24 0-15,1 0 16,24 0-16,0 0 0,0-24 16,0 24-16,-25 0 0,25 0 15,-25 0-15,1 0 0,-1 0 16,-24 0-16,-1 0 15,-24 24-15,0 1 32,-24-25-32,-1 25 15,25-1-15,0 1 16,0 24-16,0-24 16,0 24-16,25 50 15,-25-50-15,24 1 16,-24-1-16,0 25 0,0-25 15,0 1-15,0-1 16,0 0-16,0-24 0,0 24 16,0-24-16,0 0 0,0-1 15,0 1-15,0 0 16,0-1-16,0 1 31,25-25-31,0 0 16,24-25-1,-24 25-15,24 0 0,0 0 16,1-24-16,-1 24 0,0 0 16,0 0-16,1 0 15,-26 0-15,26 0 0,-26 0 16,1 0-16,-25-25 31,-25 25-31</inkml:trace>
  <inkml:trace contextRef="#ctx0" brushRef="#br0" timeOffset="221619">24586 17369 0,'-25'0'0,"0"0"15,25-25-15,-24 25 0,-1 0 16,0 0-1,25 25-15,0 0 0,0-1 16,0 26-16,0-1 16,25 0-16,-25 25 0,25-24 15,-1 24-15,-24-25 0,25 0 16,-25 25-16,25-25 16,-25 1-16,24-26 0,-24 1 15,0 24-15,25-49 16,-25 25-16</inkml:trace>
  <inkml:trace contextRef="#ctx0" brushRef="#br0" timeOffset="222141">24561 17566 0,'0'-24'0,"-25"-26"0,25 26 15,-24-1-15,24 0 16,0 1-16,24 24 0,1-25 15,0 25-15,-1 0 0,50 0 16,-24 0-16,24 0 16,24 0-16,1 0 0,0 0 15,24 0-15,0 0 0,-24 0 16,24 0-16,-49 25 16,25-25-16,-25 0 0,-25 24 15,-24-24-15,-1 0 16,1 25-16,-25 0 0,-25-1 15,1 1-15,24 24 16,-25-24-16,25 24 16,-25-24-16,25 24 0,0 1 15,0-1-15,0 0 16,25 0-16,-25 1 0,25-1 16,-1-24-16,-24 24 15,25 0-15,0-24 0,-25 24 16,24-24-16,-24 0 0,0-1 15,0 1-15,-24 0 16,-1-25 0,-24 0-16,-1 0 15,-24 24-15,0-24 0,-49 0 16,24 0-16,-24 0 16,0 0-16,0 0 0,-1-24 15,26 24-15,-1 0 0,25 0 16,0 0-16,25 0 0,24 0 15,0 0-15,50 0 16</inkml:trace>
  <inkml:trace contextRef="#ctx0" brushRef="#br0" timeOffset="224314">25104 18281 0,'-25'0'15,"0"0"1,1 25-1,24 0-15,0-1 16,0 1-16,0 0 16,0-1-16,24 26 0,1-26 15,-25 1-15,25 0 0,-1-1 16,-24 1-16,25 0 16,-25-1-16,-25-24 31,1 25-31,-1-25 15,0 0-15,-24 0 0,0 0 16,-1-25-16,-24 25 16,0 0-16,-24 0 15,-1 0-15,-24 0 0,-1 0 16,-24 0-16,1 0 0,-1 0 16,0 0-16,0 0 0,0 0 15,24 25-15,1-25 16,0 0-16,24 0 0,25 25 15,0-25-15,25 0 16,24 0-16,-24 0 0,24 0 16,1 0-1,-1 0 1,25-25 31,25 25-32,-1 0 17,-24-25-1,25 25-31,-25-24 31,25 24-15,-25-25-16,24 0 15,-24 1-15,0-1 16,0-24-16,0 24 0,0-24 16,0-1-16,0 1 15,-24 0-15,24-1 0,0 1 16,-25 24-16,25-24 0,0 24 16,0 1-16,-25 24 15,50 0 126,0 0-94,-25-25-32,24 25-15,-24-25 125,-24 25-125,-1 0 32,0 0-32,1 25 15,-1-25 1,-49 0-1,49 0-15,1 0 0,-1 0 16,0 0-16,1 0 0,-1 0 16,0 0-16,1 0 31,-1 0 63,0 0-79,1 0 1,-1-25-16,0 25 0,1 0 16,24-24-16,-25 24 15,25-25-15,-25 25 0,25-25 16,0-24-1,0 25-15,0-1 16,0 0-16,0 1 0,0-1 16,0 0-16,-24 1 15,24-1 1,0 0 15,0 1 0,24 24 32,1 0-47,0 0-1,-1 0-15,1 0 16,24 0-16,-24 0 15,49 0-15,-25 0 0,50 0 16,-25 0-16,0 0 16,25 0-16,-25 0 0,-1-25 15,1 25-15,0 0 0,-49 0 16,24-25-16,-24 25 16,0-24-16,-50-1 31,0 25-16,1 0 1,24 25-16,0-1 16,-25-24-16,25 25 15,0 0 1,25-1-16,-25 1 0,24 0 16,1-1-16,-25 1 0,25 0 15,-25-1-15,24 26 16,-24-26-16,25 1 0,-25-1 15,0 1-15,0 0 0,0-1 16,0 1 0,-25-25-1,1 0 1,-1 0-16,0 0 16,-24 0-16,24 0 15,-24-25-15,-25 25 0,25 0 16,-25 0-16,0 0 15,0 0-15,0 0 0,0 25 16,0-25-16,25 0 0,24 0 16,-24 0-16,49 25 0,-25-25 15</inkml:trace>
  <inkml:trace contextRef="#ctx0" brushRef="#br0" timeOffset="226348">22120 17912 0,'0'-25'15,"-25"25"16,-24 0-31,24 0 16,0 0-16,-24 25 16,0-25-16,-25 0 0,24 0 15,-24 0-15,0 0 0,1 0 16,-1 0-16,0 0 16,0 0-16,24 0 0,-24 0 15,25 0-15,0 0 16,24 0-16,0 0 0,25 24 15,0 1 17,25-25-32,0 0 15,-25 25-15,0-1 63,0 1-48,0 0 1,24-1-16,-24 1 16,0 0-16,25 24 0,-25-24 15,0-1-15,0 26 16,25-26-16,-25 1 0,0 0 16,0-1-16,24 1 15,-24 0-15,0-50 78,-24 25-62,-1 0 0,0 25-1,1-25 1,-1 0-1,0 0-15,1 0 16,-1 0-16,0 0 0,1 0 16,-26 0-16,26 0 15,-26 0-15,1 0 0,0 0 16,24 0-16,-24 0 0,24 24 16,0-24-16,1 0 15,-1 0-15,25 25 16,-25-25-1,25-25 142,-24 25-142,24-24 1,0-1 0,0 0-16,0 1 15,0-1-15,0 0 0,0 1 16,0-1-16,0-24 0,24 24 15,-24 0-15,0 1 0,25-1 16,-25 0-16,0 1 16,0 48 15,0 1-15,-25 0-16,25-1 0,0 26 15,0-26-15,0 26 16,0-1-16,0 25 15,25-49-15,-25 24 16,0-24-16,25 24 0,-25-24 16,0-1-16,0 1 0,24 0 15,-24-1-15,0 1 16,0 0-16,0-1 16,-24-24-16,-1 0 31,0 0-31,1 0 15,-1 0 1,0 0-16,-24-24 0,24 24 16,-24 0-16,25 0 0,-26 0 15,1 0-15,0 0 16,-1 0-16,1 0 0,-25 0 16,25 0-16,-1 0 15,-24 0-15,25 0 0,0 0 16,24 0-16,-24 0 0,24 0 15,0 0-15,1 0 16,-1 0 0,25-25 31,25 0-32,-25 1 1,24-1-16,-24 0 15,0-24 1,25 24-16,-25-24 0,0 24 0,0-49 16,0 25-16,0 0 15,25-50 1,-25 50-16,0 24 0,0 0 16,0 1-16,24 24 15,-24 24 1,0 1-16,0 0 15,25-1-15,0 1 16,-1-25 0,1 25-16,49-25 15,-25-25 1,1 25-16,-1-25 0,25 1 16,0 24-16,0-25 0,0 0 15,0 25-15,-25-24 0,25 24 16,-25 0-16,-24 0 15,0 0-15,-50 0 32,0 0-32,1 0 0,-1 0 15,-24 24-15,24-24 16,0 0-16,25 25 16,25-25-1,0 0 1</inkml:trace>
  <inkml:trace contextRef="#ctx0" brushRef="#br0" timeOffset="227157">20172 18084 0,'0'-24'47,"0"-1"-31,0 0-1,0 1-15,0-26 16,0 26 0,0-25-16,0-1 0,0 1 15,0 0-15,0-25 0,0 24 16,0 1-16,0-25 0,0 25 16,0-1-16,0 1 15,0 0-15,0 24 0,0 0 16,0 1-16,-25 24 47,25 24 46,25-24 1,-1 0-94,1 0 0,0 0 16,24 0-16,0 0 0,0 0 15,1 0-15,-26 0 0,26 0 16,-26 0-16,26 0 16,-26 0-16,1 0 15,-50 0 79,1 0-78,24-24-16</inkml:trace>
  <inkml:trace contextRef="#ctx0" brushRef="#br0" timeOffset="227945">20615 17024 0,'0'-25'16,"0"1"0,0-1-1,0 50 1,-24-25 0,24 24-16,0 1 15,0 0-15,0-1 0,0 26 16,0-1-16,0-24 15,24 73-15,1-73 16,-25 24-16,25-24 0,-25 0 16,0-1-16,0 1 15,0 0-15,0-1 0,0 1 16,0-50 15,24 25-15,1 0-1,0 0-15,-1-24 0,26 24 16,-26 0-16,26 0 0,-1 0 16,0 0-1,1 0-15,-1 24 0,-24-24 0,24 0 16,0 0-16,-24 0 16,24 0-16,-24-24 15,0 24-15,-25-25 16,0 0-1,-25 1 1,0-1-16,25 0 16,-24 1-16,24-1 0,0 0 15,0-24-15,0 24 0,0 1 16,0-26-16,0 26 16,24-1-16,-24 0 0,0 1 15,25-1-15,-25 0 16,0 1-16,-25 24 15,1 0 17,-1 0-17,0 0-15,1 0 16,-1 0 0,-24 0-16,-1 0 0,-24 24 0,25-24 15,-25 0-15,25 25 16,-1-25-16,1 0 0,0 0 15,24 0-15,0 0 0,1 25 16,24-1 0,24-24-1,1 25 1,0-25 0</inkml:trace>
  <inkml:trace contextRef="#ctx0" brushRef="#br0" timeOffset="228682">21207 17197 0,'0'24'16,"25"-24"15,0 0-16,-1 0 1,1 0-16,0 0 16,-1 0-16,1 25 15,0-25-15,-1 0 0,1 0 16,0 0-16,-1 0 16,1 0-1,0 0 1,-25-25-1,0 1 32,-25 24-47,0-25 16,1 0 0,-1 1-16,25-1 0,-25 0 15,25 1-15,0-1 0,0-24 16,0 24-16,0 0 15,0 1-15,0-26 0,25 26 16,-25-1-16,25 0 16,-25 1-1,24 24-15,-24-25 32,25 25 46,0 0-78,24 0 31,0 25-31,-24-25 0,73 0 16,-48 0-16,-1 0 0,0 0 15,-24 0-15,24 0 16,-24 0-16,0 0 15,-25-25-15,-25 25 16,0 0 0,1 0-1,-1 25-15,25-1 16</inkml:trace>
  <inkml:trace contextRef="#ctx0" brushRef="#br0" timeOffset="239148">29567 4990 0,'0'25'31,"0"-1"-15,-25-24-16,25 50 16,0-26-16,0 26 0,25-1 15,-25 0-15,25 0 0,-1 1 16,1 24-16,0-25 0,-1 0 15,-24 1-15,25-1 16,-25 0-16,25-24 0,-25 0 16</inkml:trace>
  <inkml:trace contextRef="#ctx0" brushRef="#br0" timeOffset="239447">29246 5335 0,'-24'-25'0,"-1"-24"0,1 24 16,24 1-16,24-1 15,1 1-15,24-1 0,0 0 16,25 25-16,0 0 0,25 0 16,-25 0-16,25 0 15,-25 25-15,0 24 0,-25-24 16,0-1-16,-24 26 15,0-1-15,-25 0 0,-50 1 16,26-1-16,-26-24 0,-24 24 16,0-24-16,0-1 15,0 1-15,0 0 0,-24-1 16,73-24 0,0 0-16</inkml:trace>
  <inkml:trace contextRef="#ctx0" brushRef="#br0" timeOffset="239678">30332 5236 0,'24'-24'0,"-24"-1"16,0 50 15,0-1-31,25 1 15,-25 0-15,25 24 0,-25 0 16,24 1-16,-24-26 16,25 26-16,-25-1 0,0-24 15,25-1-15,-25 1 16</inkml:trace>
  <inkml:trace contextRef="#ctx0" brushRef="#br0" timeOffset="239963">30085 5163 0,'0'-50'0,"0"26"0,0-1 16,25 0-16,-1 1 0,26 24 16,-1 0-16,0 0 15,25 0-15,-24 24 0,24 1 16,-1 0-16,1-1 0,0 1 15,-24 24-15,-1 0 16,-24 1-16,-1-1 0,-24 0 16,-24 1-16,-1-26 15,-24 26-15,-1-26 0,1 1 16,0 0-16,-1-1 0,1-24 16,0 0-16,0 0 15,24 0-15</inkml:trace>
  <inkml:trace contextRef="#ctx0" brushRef="#br0" timeOffset="240437">31047 5113 0,'0'-24'16,"0"-1"-1,0 50 32,0-1-31,0 1 0,24-25-16,-24 25 0,0-1 15,25 1 1,-25-1-16,0 1 15,0 0-15,25-1 0,-25 1 16,0 0-16,0 24 16,24-24-16,-24 24 0,0-24 15,25 24-15,-25-24 0,0-1 16,0 26-16,0-26 16,25-24-16,-25 25 0,0 0 15,24-25 1,1 0-1,0 0-15,-1 0 0,26-25 16,-26 25-16,26 0 16,-1-25-16,25 25 15,-25 0-15,1 0 0,-26-24 16,26 24-16,-26 0 0</inkml:trace>
  <inkml:trace contextRef="#ctx0" brushRef="#br0" timeOffset="241094">31910 4719 0,'-25'-50'16,"-24"26"-16,-25-26 0,0 1 15,0 24-15,-49-24 16,24 0-16,-49 24 0,25 0 16,-50 1-16,25 24 15,0 0-15,-24 0 0,24 0 16,0 0-16,0 24 0,0 1 16,0 0-16,0 24 15,24-24-15,-24 24 0,25 0 16,0 1-16,0-1 15,-1 25-15,26 0 0,-1 0 16,25 0-16,25 0 0,-1 0 16,26 0-16,24 24 15,24-24-15,26 0 0,24 0 16,0 25-16,49-25 16,0-25-16,1 25 0,24 0 15,-1-24-15,26 24 0,0-25 16,-1-24-16,1 24 15,0-24-15,24-1 0,-25 1 16,26-25-16,-1 0 0,-24 0 16,-1-25-16,-24 1 15,0-1-15,-24 0 0,-1-24 16,0 0-16,-24-25 16,-25 0-16,24 0 0,-24-25 15,-24 0-15,-1 1 16,-24-26-16,-25 26 0,0-1 15,-25 1-15,-24-1 0,-1 25 16,-48 0-16,-1 0 16,0 25-16,-24-25 0,0 24 15,0 26-15,-1-26 16,26 26-16,-1-1 0,0 0 16,50 25-16,-25 0 15,49 0-15,-24 0 0</inkml:trace>
  <inkml:trace contextRef="#ctx0" brushRef="#br0" timeOffset="241750">31515 6346 0,'25'-24'16,"-25"-1"-1,0 0-15,0 50 47,0 0-31,49 122-1,-49-73-15,25 0 16,0 74-16,-1-74 16,-24 0-16,25 0 0,0 0 15,-25 0-15,24-24 0,-24-1 16,0 0-16,25 1 16,-25-26-16,0 26 0,0-26 15,24-24-15,-24 25 16</inkml:trace>
  <inkml:trace contextRef="#ctx0" brushRef="#br0" timeOffset="242146">31639 7283 0,'-25'0'15,"0"0"1,25 25 15,25-25-31,0 0 16,-25 25-16,24-1 0,1-24 16,0 25-16,-1-25 0,1 25 15,-1-1 1,1-24-16,0 0 0,-1 0 15,1 0-15,0 0 16,24-24 0,-24 24-16,-25-25 0,24 25 0,-24-25 15,0 1 1,0-1-16,0 50 47,-24-25-32,24 24-15,0 1 0,0 0 16,0-1-16,-25 1 0,25 0 16</inkml:trace>
  <inkml:trace contextRef="#ctx0" brushRef="#br0" timeOffset="242627">31737 7875 0,'-24'0'0,"24"-25"0,24 25 31,-24 25-15,25-25-16,24 25 0,-24-1 15,-1 1-15,26 0 16,-1-1-16,0 26 0,-24-26 16,74 26-16,-75-26 15,1 1-15,0 0 16,-1-1-16,-24 1 0,25-25 15</inkml:trace>
  <inkml:trace contextRef="#ctx0" brushRef="#br0" timeOffset="242885">32206 7801 0,'-25'-25'16,"0"25"0,25 25-16,-24 0 15,-1-1 1,0 1-16,1 24 0,-1-24 16,25 0-16,-25 24 15,1-24-15,-1-1 0,0 26 16,1-1-16,-1-24 15,25-1 1</inkml:trace>
  <inkml:trace contextRef="#ctx0" brushRef="#br0" timeOffset="243427">32304 7555 0,'-24'0'0,"-26"-25"15,26 0-15,-26 1 0,1 24 16,0-25-16,24 25 15,-24 0-15,-1 0 0,1 0 16,-25 0-16,25 25 16,0-1-16,-25 1 0,24 0 15,-24 24-15,0-24 0,25 49 16,-25-25-16,25 25 16,-25 0-16,49 0 0,-24 0 15,49 0-15,0 0 0,0 0 16,49 0-16,0 0 15,25 0-15,25-25 16,0 0-16,24 1 0,-24-26 16,48 1-16,-23-25 0,-1 0 15,0 0-15,-24 0 16,0-49-16,-1 24 0,1-24 16,-25-1-16,-25-24 0,1 25 15,-26-50-15,1 25 16,0-24-16,-25-1 0,0 25 15,-25 0-15,-24 0 16,-1 0-16,1 25 0,-25 0 16,-25-1-16,25 26 0,-24-1 15,24 0-15,-25 1 16</inkml:trace>
  <inkml:trace contextRef="#ctx0" brushRef="#br0" timeOffset="271162">345 1266 0,'24'0'0,"1"-24"16,-25-1-16,0 0 0,0 1 16,0-50-1,0 49-15,-25 0 16,25 1-16,-24-1 15,-1 25-15,0 0 0,-24 0 16,24 0-16,1 25 0,-1-1 16,-24 26-16,49-1 15,-25 0-15,25 1 0,0 24 16,25 24-16,24 75 16,-24-75-16,24 1 15,0 0-15,-24-1 0,0 1 16,-1-25-16,1 0 15,0-25-15,-25 1 0,0-1 16,-25 0-16,0-24 0,1-25 16,-1 25-16,0-25 15</inkml:trace>
  <inkml:trace contextRef="#ctx0" brushRef="#br0" timeOffset="271329">0 2006 0,'24'-25'0,"1"1"16,-25-1-16,24 0 16,1 25-16,0-24 0,24-1 15,0 0-15,-24 25 16,24-24-16,1-1 0,-26 25 16,1-25-16,0 25 0</inkml:trace>
  <inkml:trace contextRef="#ctx0" brushRef="#br0" timeOffset="271540">443 1636 0,'0'25'47,"0"-1"-47,0 1 16,0 0-16,0-1 0,0 1 15,0 24-15,25-24 16,-25 24-16,0-24 0,25 0 16,-25-1-16,24 1 15</inkml:trace>
  <inkml:trace contextRef="#ctx0" brushRef="#br0" timeOffset="271719">443 1414 0,'0'-25'0,"0"1"15,0-1 17</inkml:trace>
  <inkml:trace contextRef="#ctx0" brushRef="#br0" timeOffset="271960">591 1266 0,'0'25'31,"0"0"-16,0-1-15,0 1 16,0-1-16,0 26 0,25-1 16,-25 0-16,25 1 0,-1-1 15,-24 25-15,25-25 0,0 1 16,-25-1-16,24-24 16,-24 24-16,25-24 0,-25-1 15</inkml:trace>
  <inkml:trace contextRef="#ctx0" brushRef="#br0" timeOffset="272417">863 1685 0,'0'-24'16,"0"-1"-16,24 25 46,1 0-30,24 25-16,-24-25 16,0 0-16,-1 0 0,1 0 15,0 0-15,-1-25 16,1 0-16,0 25 0,-25-24 16,24-1-16,-24 0 15,0 1-15,0-1 0,-24 0 16,-1 25-16,0-24 0,1-1 15,-1 25-15,-24 0 16,24 0-16,-24 0 0,-1 25 16,26-1-16,-1 26 15,0-1-15,25 0 0,0 25 16,0-24-16,25-1 0,24 0 16,-24 1-16,49-1 15,49 0-15,-73-24 16,24-25-16,-25 0 0,0 0 15,25-25-15,-49 1 16,24-1-16,-49 0 0,25 1 16,-25-1-16,-25 25 15,0-25-15</inkml:trace>
  <inkml:trace contextRef="#ctx0" brushRef="#br0" timeOffset="270488">1824 329 0,'0'-25'16,"25"25"-16,-25-24 31,25 24 0,-25 24 0,0 1-15,0 0-16,0-1 0,0 26 16,0-26-16,0 26 15,0-1-15,0 0 0,0 25 16,0-24-16,-25-1 0,25 0 16,0 25-16,0-24 15,0-1-15,0 25 0,25-25 16,-25 1-16,0 24 15,0-25-15,24 25 0,-24-25 16,0 25-16,0 0 0,0 0 16,25 0-16,-25 25 15,0-25-15,0 0 0,0 24 16,0-24-16,0 0 16,0 0-16,0 0 0,0 0 15,-25 0-15,25-24 16,0 24-16,0-25 0,-24 25 15,24-25-15,0 0 0,0 25 16,0-24-16,0-1 16,0 0-16,0-24 0,0 24 15,24 1-15,-24-26 0,0 26 16,25-26-16,-25 1 16,0 24-16,0-24 0,0 0 15,0-1-15,0 1 0,0 0 16,0-1-16,0 1 15,0 0-15,0-1 16,25-24 31,-25-24-31,24 24-16,-24-25 0,25 25 15,0-25-15,-1 25 16,1-24-16,0-1 0,24 25 15,0-25-15,-24 25 16,49-24-16,0 24 0,0-25 16,25 25-16,-1-25 0,25 25 15,25-24-15,25 24 16,0 0-16,-1-25 0,1 25 16,0 0-16,-1 0 15,25 0-15,-24 0 0,0 0 16,-1 0-16,1 0 0,24 25 15,-24-25-15,-1 0 16,1 24-16,0-24 0,-25 25 16,24-25-16,-48 25 15,147-25-15,-49 24 16,-124-24-16,-24 0 16,0 0-16,0 0 15,-24 0-15,-1 0 0,0-24 16,-24 24-16,0 0 0,-1 0 15,1 0-15,-25-25 16,0 0 15,0 1-31,-25-1 16,25-24-16,0 24 16,-24-24-16,24-1 15,0 1-15,0-25 0,-25 0 16,25 0-16,0-25 15,0 1-15,0-1 0,0-24 16,0 24-16,0-24 16,0 0-16,0-25 0,0 24 15,0 1-15,0-25 0,0 25 16,0 0-16,0-1 16,-25 1-16,25 24 0,-24 25 15,24-24-15,-25 24 0,25 24 16,-25 1-16,25 0 15,0-1-15,-24 26 0,24-1 16,-25 0-16,25 1 16,0-1-16,-25 0 0,25 1 15,-24-1-15,24 0 16,0 1 0,0-1-16,0 0 0,24 25 15,-24-24-15,0-1 0,0 0 16,0 1-1,0-1 1,0 1 0,-24 24 31,-1 0-47,0 0 15,1 0-15,-1 0 16,-24 0-16,-1 0 0,-24 24 15,0-24-15,0 0 0,-49 0 16,25 0-16,-50 0 16,24 0-16,-48 0 0,24 0 15,-25 0-15,0 0 16,-24 0-16,25 0 0,-1 0 16,0 25-16,1-25 0,24 0 15,-25 0-15,25 0 16,25 0-16,0 0 0,-1 0 15,1 0-15,24-25 16,25 25-16,-24 0 0,24 0 16,0 0-16,0 0 15,24 0-15,-24 0 0,0 0 16,25 0-16,-25 0 0,25 25 16,-25-25-16,25 0 15,24 0-15,-24 0 0,24 0 16,0 0-16,25 24 15,-24-24 1,-1 0 0,0 0-1,1 0-15,-1 25 16,-24-25-16,24 0 16,0 0-16,1 25 15,-1-25-15,0 0 16,25 24-1,0 1 17,0 0-17,-24-25 1,-1 24 0,0-24-1,25 25-15,-24 0 16,-1-1-1,0 1 1,1-25 0,-1 0-16,25 25 0,-25-25 15,50-25 32,0 25-31</inkml:trace>
  <inkml:trace contextRef="#ctx0" brushRef="#br0" timeOffset="275330">2244 674 0,'-25'0'0,"0"0"16,1 0-1,48 0 32,1 0-47,24 0 16,-24 0-16,24 0 0,1 0 15,-26 0-15,1 0 16,0 0-16,-1 0 0,1 0 16</inkml:trace>
  <inkml:trace contextRef="#ctx0" brushRef="#br0" timeOffset="275523">2318 674 0,'-25'0'0,"25"25"15,0 0 1,25-25-16,-25 24 0,24 1 16,-24 0-16,25-1 15,-25 1-15,0 0 16,0-1-16,0 1 15,0 0-15,0-1 0,0 1 16,0 0-16,0-1 0</inkml:trace>
  <inkml:trace contextRef="#ctx0" brushRef="#br0" timeOffset="275944">2638 896 0,'25'0'16,"-25"-24"-16,0-1 16,-25 25-16,0 0 15,25-25-15,-24 25 0,-1 0 16,1 0 0,-1 0-16,25 25 15,-25-25-15,25 25 16,25-1-1,-25 1-15,25-25 16,-25 25-16,24-25 16,1 0-16,-1 0 15,1 0 1,0 0 0,-25-25-16,0 0 15,0 1 1,0 48 15,0 1-15,0 0-16,24-25 0,-24 24 15,0 1-15,25-25 16,0 25-16,-1-25 16</inkml:trace>
  <inkml:trace contextRef="#ctx0" brushRef="#br0" timeOffset="276371">2811 724 0,'0'-25'0,"-25"0"15,25 50 17,0 0-17,0-1-15,25 1 0,-25 0 16,0-1-1,0 1-15,0 0 0,24-1 16,-24 1-16,0 0 16,0-1-1,0-48 1,0-1 0,25 0-1,-25 1-15,25-1 0,-1 0 16,1 1-1,0 24-15,-1 0 16,1 24-16,0 1 16,-25 0-1,0-1-15,0 1 16,-25-25 0,0 25-16,1-25 0,-1 0 15,0 0-15,1 0 16,-1-25-1,0 0-15</inkml:trace>
  <inkml:trace contextRef="#ctx0" brushRef="#br0" timeOffset="276580">3082 625 0,'25'0'15,"-25"25"1,0-1-1,0 1 1,0 0-16,0 24 16,0-24-16,24-1 15,-24 1-15,0 0 16,0-1-16,25-24 16,-25 25-16</inkml:trace>
  <inkml:trace contextRef="#ctx0" brushRef="#br0" timeOffset="276929">3329 822 0,'-25'-24'32,"50"-1"-1,-1 25-16,1 0-15,0-25 16,-1 25-16,1 0 16,-25-24-1,-25 24 1,25-25-16,-24 25 0,-1 0 16,0 0-16,1 0 15,-1 25-15,0-25 0,25 24 16,-24 1-16,24 0 15,0-1 1,24 26-16,1-26 0,24 1 16,-24-25-16,0 25 15,24-25-15,-24 0 0,24 0 16</inkml:trace>
  <inkml:trace contextRef="#ctx0" brushRef="#br0" timeOffset="277500">3920 625 0,'-24'0'16,"-1"0"-1,50 0 17,-1 0-17,26 0-15,-26 0 16,26 0-16,-1-25 0,0 25 16,1 0-16,-1 0 0,-24 0 15,24-24-15,-24 24 16</inkml:trace>
  <inkml:trace contextRef="#ctx0" brushRef="#br0" timeOffset="277697">4118 625 0,'24'0'15,"-24"25"-15,25-1 16,-25 1-16,0 0 15,25-1-15,-25 26 16,0-26-16,0 1 0,0 0 16,0 24-16,0-24 15,0-1-15,0 1 0,24 0 16,-24-1-16,25-24 16</inkml:trace>
  <inkml:trace contextRef="#ctx0" brushRef="#br0" timeOffset="278140">4414 773 0,'0'-25'0,"-25"25"15,25 25 16,0 0-31,0-1 16,0 1 0,0 0-1,0-1-15,0 1 16,0-50 31,0 1-47,0-1 15,0 0-15,0 1 0,0-1 16,0 0-16,0 1 16,25-1-16,-25 0 0,24 25 15,1 0-15,0 0 16,-1 25 0,-24 0-16,25-1 15,-25 1-15,25 24 0,-25-24 16,24 0-16,-24-1 0,0 1 15,25 0-15,-25-1 16</inkml:trace>
  <inkml:trace contextRef="#ctx0" brushRef="#br0" timeOffset="278308">4389 847 0,'-25'0'0,"50"0"31,0 0-15,-1 0-16,1-25 0,24 25 15,-24 0-15,24-24 16,1 24-16</inkml:trace>
  <inkml:trace contextRef="#ctx0" brushRef="#br0" timeOffset="278951">4833 674 0,'-25'-24'16,"1"24"0,24 24 15,0 1-15,24 0-16,-24-1 0,25 1 15,-25 0-15,0-1 16,0 1-1,0 0-15,25-25 16,-25-25 0,0 0-1,-25 25-15,25-24 16,0-1-16,0 0 16,-25 1-16,25-26 0,0 26 15,0-1-15,0 0 0,25 1 16,-25-1-16,25 25 15,-1-25-15,1 25 16,0 0-16,-1 25 16,1 0-16,0-25 15,-25 24-15,24-24 0,-24 25 16,0 0-16,0-1 16,-24 1-1,-1-25-15,0 25 16,1-25-16,-1 0 15,50 0 17,-1 0-17,1 0-15,0 0 16,-1 0 0,26 24-1,-26 1-15,1-25 0,-25 25 16,0-1-16,24-24 0,-24 25 15,0 0-15,-24-25 0,-1 24 16,1-24-16,-26 0 16,26 0-16,-1 0 0,-24 0 15,24 0-15,0-24 16,1 24-16,-1-25 0,0 25 16,25-25-16</inkml:trace>
  <inkml:trace contextRef="#ctx0" brushRef="#br0" timeOffset="279773">5351 526 0,'24'-24'15,"-24"-1"1,-24 25 46,-1 0-62,0 0 16,25 25 0,0-1-1,0 1 1,0 0-16,25-1 15,0 1-15,-1 0 16,1-25 0,-25 24-16,25-24 15,-1 25-15,1 0 0,-25-1 16,0 1 0,0 0-1,-25-25-15,1 0 16,24 24-16,-25-24 0,0 0 15,1-24 1,24-1 0,24 25-1,1 0 1,0 0 0,-1 0-16,1 0 15,0 0 1,-25 25-16,0-1 31,-25 1-31,0 0 16,25-1-16,-24 1 15,24 0 1,24-25-16,-24 24 16,25-24-16,0 0 15,-1 0-15,26 0 0,-26 0 16,26 0-16,-26-24 15,1 24-15,0 0 0,-1 0 16,-48 0 0</inkml:trace>
  <inkml:trace contextRef="#ctx0" brushRef="#br0" timeOffset="280803">3057 1463 0,'0'-24'0,"25"24"0,-25-25 16,25 25-16,-25-25 0,24 25 16,1 0-1,-25 25-15,25-25 16,-25 25-16,24-1 15,1 1-15,0 0 0,-25-1 16,24 26-16,1-26 0,0 1 16,-1 0-16,-24-1 15,25-24-15</inkml:trace>
  <inkml:trace contextRef="#ctx0" brushRef="#br0" timeOffset="281013">3304 1365 0,'0'-25'16,"0"50"-1,0-1 1,-25 1 0,1 0-16,24-1 0,-25 26 15,0-26-15,25 26 16,-24-26-16,-1 26 0,25-26 15,-25 1-15,1 0 0,24-1 16</inkml:trace>
  <inkml:trace contextRef="#ctx0" brushRef="#br0" timeOffset="281427">3797 1291 0,'0'-25'0,"-24"25"16,24 25 15,24 0-15,-24-1-16,25 1 15,-25-1-15,24 1 16,-24 0-16,25-1 0,-25 1 16,0 24-16,25-24 15,-25 0-15,0-1 0,0 1 16</inkml:trace>
  <inkml:trace contextRef="#ctx0" brushRef="#br0" timeOffset="281726">3994 1414 0,'25'0'16,"0"0"-1,-50 0 1,0 0 0,1 25-16,-1-25 15,0 24-15,1-24 16,-1 0-16,25 25 15,25-25 17,-1 0-17,1 25-15,0-25 0,-1 24 16,-24 1-16,25-25 16,0 25-16,-1-1 0,-24 1 15,25-25-15,-25 25 0,25-1 16</inkml:trace>
  <inkml:trace contextRef="#ctx0" brushRef="#br0" timeOffset="282423">4315 1488 0,'-25'0'15,"25"-25"-15,-24 25 16,48 0 31,1 0-32,0 0 1,-1 0-16,1 0 16,-25-24-16,0-1 31,-25 25 0,1 0-31,-1 0 16,0 0-1,25 25 1,0-1-16,0 1 16,25 0-1,0-1-15,-1-24 16,1 0-16,0 0 15,-25-24 1,24-1-16,1 0 16,-25 1-1,0-1 1,25 25-16,-25 25 31,0-1-31,24 1 16,-24 0-16,0 24 0,25-24 15,0 24-15,-25 0 0,24 1 16,1-26-16,-25 26 0,25-1 16,-1-24-1,-24-1-15,-24-24 32,-1-24-32,0 24 0,1-25 15,-1 0-15,0 25 16,1-24-16,-1-1 0,0 25 15,25-25-15,25 1 16,0 24 0,-1 0-16,1-25 15,0 25-15</inkml:trace>
  <inkml:trace contextRef="#ctx0" brushRef="#br0" timeOffset="282945">5055 1414 0,'0'-25'0,"25"25"0,-1 0 31,1 0 0,-25 25-15,0 0-16,0-1 16,24 1-16,-24 0 15,0-1-15,0 1 0,25-25 16,-25 25-16</inkml:trace>
  <inkml:trace contextRef="#ctx0" brushRef="#br0" timeOffset="283090">5104 1266 0,'-24'-24'15,"24"-1"-15,-25 25 16,50 0 15</inkml:trace>
  <inkml:trace contextRef="#ctx0" brushRef="#br0" timeOffset="283466">5203 1340 0,'0'25'16,"24"-25"-16,1 24 15,0-24 1,-25 25-1,24-25-15,-24 25 0,25-25 16,-25 24-16,25 1 16,-25 0-1,-25-50 1,25 0 0,0 1-1,0-1 1,25 0-16,-1 25 15,-24-24-15,25 24 0,0 0 16,-1 24 0,1-24-16,-25 25 0,25-25 15,-25 25-15,24-1 16,-24 1-16,0 0 0,25-25 16,-25 24-16,25-24 15</inkml:trace>
  <inkml:trace contextRef="#ctx0" brushRef="#br0" timeOffset="283689">5647 1217 0,'0'-25'0,"0"1"0,0-1 16,0 50-1,0-1 1,0 50-1,24-49-15,1 0 16,-25 24-16,25-25 0,-1 1 16,1 0-16,0-25 15,-1 24-15,1-24 16,0 0-16</inkml:trace>
  <inkml:trace contextRef="#ctx0" brushRef="#br0" timeOffset="283822">5671 1340 0,'25'0'31,"0"0"-31,24-24 16,-24 24-16,-1 0 0,26 0 16</inkml:trace>
  <inkml:trace contextRef="#ctx0" brushRef="#br0" timeOffset="284780">3304 2154 0,'0'-25'15,"0"1"-15,0-1 16,0 0-1,0 50 17,25 0-17,-25-1 1,24 1 0,1 0-16,0-1 0,-25 1 15,24-25-15,1 25 0,0-25 16,-1 0-16,1 0 15,0 0 1,-25-25-16,0 0 16,0 1-1,0-1-15,0 0 0,0 1 16,0 48 15,24 1-31,-24 24 0,25 1 16,-25-1-16,25 0 15,-1 1-15,-24-1 0,25 0 16,-25-24-16,0 0 16,0-1-16,0 1 0,0 0 15,-25-25-15,1 0 0,-1 0 16,0-25-16,1 0 16,-1 1-16,0-1 0,25 0 15,0 1-15,0-26 16,25 26-16,0-1 15,-1 25-15,1-25 0,24 25 16,-24 0-16,0 0 16,-1 0-16</inkml:trace>
  <inkml:trace contextRef="#ctx0" brushRef="#br0" timeOffset="286197">4241 2203 0,'25'0'0,"-1"0"47,-24-24-47,25 24 15,-50 0 17,1 0-17,-1 24-15,0-24 16,1 25-16,-1 0 15,25-1-15,0 1 16,0 0-16,25 24 16,-1-49-16,-24 25 15,50-25-15,-26 0 0,1 0 16,0 0-16,-1 0 16,1-25-16</inkml:trace>
  <inkml:trace contextRef="#ctx0" brushRef="#br0" timeOffset="286546">4414 2105 0,'0'-25'0,"0"0"16,-25 1-1,50 48 1,-25 1 0,0 0-16,0-1 0,24 1 15,-24 74 1,25-75-16,-25 1 15,0 0 1,0-1-16,0-48 31,0-1-15,25 0-16,-25 1 16,24-1-16,1 25 0,-25-25 15,25 25-15,-1-24 16,1 24-16,24 24 15,-24 1 1,0-25-16,-25 25 0,24-25 16,-24 24-16,25-24 15,-25 25-15</inkml:trace>
  <inkml:trace contextRef="#ctx0" brushRef="#br0" timeOffset="286871">4882 2203 0,'25'-24'0,"-25"-1"15,0 0 1,0 1 0,-25 24-16,1 0 15,-1 0 1,25 24-16,-25 1 16,25 0-16,0-1 15,0 1-15,0 0 16,0-1-16,25-24 15,0 0-15,-1 0 16,1 0-16,0 0 0,-25-24 16,24 24-16,1-25 15,0 25-15,-25-25 0,24 25 16,1 25 15,-25 0-31,0-1 16,0 1-1</inkml:trace>
  <inkml:trace contextRef="#ctx0" brushRef="#br0" timeOffset="287162">5104 2154 0,'0'-25'0,"0"1"15,0-1 1,25 25-1,-1 0-15,-24 25 16,25-25-16,0 24 16,-25 1-16,24-25 0,1 25 15,-25-1-15,0 1 16,25-25-16,-50 0 31,0-25-15,25 1-16,0-1 15,25 0-15,-25 1 16,25-1-16,-1 0 0,1 25 16,0 0-16</inkml:trace>
  <inkml:trace contextRef="#ctx0" brushRef="#br0" timeOffset="287994">4167 2696 0,'0'-24'16,"25"24"-16,-25-25 16,24 1-1,1 24 1,-25-25 0,25 25-16,-1 0 15,1 0 1,-25 25-1,25-25-15,-25 24 16,0 1 0,-25-1-1,25 1-15,-25-25 16,25 25-16,0-1 31,25-24-15,0 0-1,-1 0-15,-24-24 16,25 24 0,-25 24 15,0 1 0,0 0 16,25-1-31,-25 1-16,24 0 15,-24-1-15,0 1 16,0 0-16,0-1 16,-24-24-1,-1 25-15,0-25 16,1 0-16,-1 0 0,-24-25 15</inkml:trace>
  <inkml:trace contextRef="#ctx0" brushRef="#br0" timeOffset="291154">4438 3313 0,'0'-25'15,"-24"25"1,24-24-16,24 24 15,-24 24 17,0 1-17,0 24 1,0-24-16,0 24 16,-24 1-16,24-1 0,0 25 15,0 0-15,0-25 0,0 1 16,0 24-16,0-25 15,0 0-15,0-24 0,0-1 16,0 1-16,0 0 16,-25-1-16</inkml:trace>
  <inkml:trace contextRef="#ctx0" brushRef="#br0" timeOffset="291359">4241 3979 0,'-25'0'15,"50"0"1,0 0 0,-1 24-1,1-24 1,0 25-16</inkml:trace>
  <inkml:trace contextRef="#ctx0" brushRef="#br0" timeOffset="291542">4660 3905 0,'-24'0'31,"-1"0"-31,0 24 15,1 1 1,24 0-16,-25-1 16,0 1-16,1 24 15,-26-24-15</inkml:trace>
  <inkml:trace contextRef="#ctx0" brushRef="#br0" timeOffset="293717">2046 4447 0,'0'-24'32,"0"48"-17,0 1-15,0 0 16,0 24-16,0 0 16,0 1-16,0-1 0,0 25 15,0 0-15,0 0 16,25 0-16,-25 0 0,0 0 15,0 0-15,0 0 0,0 0 16,0 0-16,0-25 16,-25 0-16,25 1 0,0-26 15,0 1-15,0 0 16,0-1-16,0 1 0,25-25 47,0 0-47,-1-25 15,1 25-15,0 0 16,-1 0-16,26-24 0,-1 24 16,-24 0-16,49 0 0,-25 0 15,25-25-15,24 25 16,1 0-16,0 0 0,49 0 16,-25 0-16,50 0 0,-25-25 15,24 25-15,1 0 16,24 0-16,0 0 15,1 0-15,24 25 0,24-25 16,-24 0-16,49 25 0,-24-25 16,0 0-16,24 0 15,-24 0-15,24 24 0,-25-24 16,-24 0-16,25 0 0,-50 0 16,0 0-16,-24 0 15,98 0 1,-147 0-16,-50 0 0,0 0 15,0 0-15,-25 0 0,0 0 16,-24 0-16,0 0 0,-1 0 16,-24-24 46,-24 24-46,-1-25-1,0 25-15,1-25 16,-1 25-16,25-24 16,-49-50-16,24 49 15,25-24-15,-25-1 0,1-24 16,24 0-16,0 1 16,0-1-16,0-25 0,0 0 15,0 1-15,0-1 16,0 25-16,0-25 0,0 50 15,0-25-15,-25 25 0,25-1 16,-25 26-16,25-1 16,0 0-16,-24 25 0,24-24 15,-25 24 1,25-25 0,0 50 30,-25-1-14,1-24-17,-1 0 1,0 0-16,-24 0 16,0 25-16,-1-25 0,-48 0 15,-1 0-15,-24 0 16,-50 0-16,1 25 0,-26-25 15,-24 0-15,-24 0 16,-1 0-16,-24 0 0,0 0 16,-25 0-16,24 0 0,-23 0 15,23 0-15,1 0 16,0 24-16,24-24 0,25 0 16,0 0-16,25 25 15,0-25-15,24 0 16,25 25-16,25-25 0,24 0 0,1 0 15,24 24-15,0-24 16,49 0-16,-24 0 0,24 0 16,0-24-1,1 24-15,-1 0 94,0 0-63,1 0 63,24 24-78,0 1-16,0 0 15,0-1-15,0 1 16,24-25 0,-24 25-16,0-50 62,-24 25-46,24-25-1,-25 25-15,0 0 32,25 25-17,-24-25-15,24 25 16,-25-25-16,25 24 0,-25 1 15,25 0 1,-24-25-16,24 24 16,0-48 31,24 24-32</inkml:trace>
  <inkml:trace contextRef="#ctx0" brushRef="#br0" timeOffset="294516">3477 4669 0,'0'-24'15,"0"-1"-15,0 50 32,0-1-17,24 1-15,-24 24 0,25 1 16,-25-1-16,25 25 0,-25-25 15,24 25-15,-24-24 16,25-1-16,-25 0 0</inkml:trace>
  <inkml:trace contextRef="#ctx0" brushRef="#br0" timeOffset="294890">2959 4867 0,'-25'-50'16,"-24"-24"-16,49 25 16,0 0-16,24 24 0,1 0 15,49-24 1,-25 24-16,25 25 0,0 0 15,25 0-15,0 0 0,24 25 16,-24 0-16,-1 24 16,1-24-16,-1 24 0,-24 0 15,-24 1-15,-1-1 16,-24 0-16,-25 1 0,-25-1 16,-24 0-16,-1 1 15,-24-26-15,0 26 0,-24-26 16,-1 1-16,-24-25 0,24 24 15,25-24-15,0 0 16,0 0-16,50-24 0</inkml:trace>
  <inkml:trace contextRef="#ctx0" brushRef="#br0" timeOffset="295638">4389 4743 0,'25'-24'16,"-25"48"15,24 1-31,-24 0 0,0-1 16,0 26-16,0-1 0,0 0 16,0 1-16,25-1 15,-25 0-15,0-24 0,0 24 16,25-24-16,-25-1 15,0 1-15,0-50 16,-25 1 0,25-1-16,-25 1 15,25-26-15,-24 1 0,24 0 16,-25-25-16,25 0 0,0 24 16,0-24-16,0 25 15,25 0-15,-1-1 16,-24 26-16,50-1 0,-26 25 15,1 0-15,0 0 0,24 0 16,-24 25-16,-1-1 0,1 1 16,0 0-16,-1-1 15,1 1-15,-25 0 0,0-1 16,0 1-16,-25 0 16,1-1-16,-1-24 0,25 25 15,-25-25-15,25 25 16,-24-25-16,48 0 31,1 0-31,0 0 0,-1 0 16,26 24-16,-1-24 0,0 25 15,-24 0-15,24-1 0,-24 1 16,0 0-16,-1-1 16,-24 1-16,-24 0 0,-1-1 15,-24 1-15,-1 0 16,1-25-16,-25 24 0,0-24 15,25 0-15,-25-24 0,24 24 16,1-25-16</inkml:trace>
  <inkml:trace contextRef="#ctx0" brushRef="#br0" timeOffset="296114">5647 4694 0,'0'-49'16,"0"24"-16,-25 0 16,0 25-16,-24-24 0,24 24 15,-24 0-15,24 24 16,-24 1-16,24 0 0,1-1 15,-1 1-15,0 24 16,25-24-16,0 24 0,0-24 16,25 0-16,0 24 15,-1-24-15,26-1 0,-26-24 16,26 25-16,-1-25 0,-24 0 16,-1 0-16,1 0 15,0 0-15,-50 0 31,0 0-31,1 25 0,-1-25 16,0 24-16,1 1 0,-1-25 16,0 25-16,1-1 15,24 26-15,0-26 0,0 1 16,0-1-16,24 1 16,1 0-16,74-1 15,-50-24-15,0 0 16,1 0-16,24-24 0,-25-1 15</inkml:trace>
  <inkml:trace contextRef="#ctx0" brushRef="#br0" timeOffset="296989">5869 4916 0,'-25'0'0,"0"-25"0,25 1 31,25 24-16,0 24 1,-1 1-16,1-25 16,0 25-16,-1-1 0,-24 26 15,25-26-15,0 1 16,-25 24-16,0-24 0,0 0 16,0-1-16,-25-48 31,25-1-16,0 0-15,0 1 0,0-1 16,25-24-16,-25 24 16,24-24-16,1 24 0,0 0 15,-25 1-15,24 24 16,1 0-16,0 24 0,-25 1 16,24 0-16,1-1 15,0 26-15,-25-26 16,24 1-16,-24 0 0,25-1 15,0 1-15,-1-25 16,1 0-16,-1 0 0,1-25 16,24 25-16,-24-24 0,24-1 15,-24-24-15,24 24 16,-24-24-16,-25 24 0,25-24 16,-25 24-16,0 0 15,0 1-15,-25-1 0,0 0 16,1 25-16,-1 0 0,-24 0 15,24 25-15,0 0 16,1-1-16,-1 1 0,0 0 16,25-1-16,0 1 15,25 0-15,-25-1 0,25-24 16,-1 25-16,26-25 0,-26 0 16,1-25-16,24 25 15,-24-24-15,0 24 0,-1-25 16,1 0-1,-25 50 1,0 0-16,0 49 16,0-25-16,0 25 15,0 0-15,0 24 0,25-24 16,-1 0-16,1 0 16,0 0-16,-1 0 0,1-49 15,-25 24-15,0-24 0,-25-25 16,-24 0-1,0 0-15,-1-25 0,1 1 16,24-26-16,-24 1 16,0 0-16,49-1 0,-25-24 15,25 25-15,0 0 16,25 24-16,-1-24 0,1 24 16,24 0-16,-24 25 0,24 0 15,1 0-15,-26-24 16,1 24-16,24 0 0,-24 0 15</inkml:trace>
  <inkml:trace contextRef="#ctx0" brushRef="#br0" timeOffset="297186">6929 4990 0,'0'-25'0,"0"50"46,0 0-46,0-1 0,25 1 16,-25 24-16,24 1 16,-24-26-16,0 25 0,25 1 15,-25-26-15,0 26 16,0-26-16</inkml:trace>
  <inkml:trace contextRef="#ctx0" brushRef="#br0" timeOffset="297325">7003 4768 0,'-25'-74'15,"25"25"-15,0 73 32</inkml:trace>
  <inkml:trace contextRef="#ctx0" brushRef="#br0" timeOffset="297692">7176 4941 0,'0'24'15,"0"1"32,0 0-47,0-1 16,0 1-16,24 0 15,-24-1-15,0 1 0,0 0 16,25-1-16,-25 1 16,0-50 15,0 1-15,25-1-16,-25 0 0,0 1 15,24-26-15,1 26 0,0-1 16,-25 0-16,24 25 15,1 0-15,0 0 0,-25 25 16,24 0-16,-24-1 16,25 1-16,-25 24 0,0-24 15,25 73 1,-25-73-16,0 0 0,24-1 16</inkml:trace>
  <inkml:trace contextRef="#ctx0" brushRef="#br0" timeOffset="298064">7693 5089 0,'0'-25'0,"0"0"16,0 1-16,0-1 0,25 25 62,0 0-46,-1 0-16,1 0 15,24 0-15,-24 0 0,0 0 16,-1-25-16,1 25 16,0-24-16,-1-1 0,-24 0 15,0 1-15,0-1 16,0 0-16,-24 1 0,-1-1 16,0 0-16,-24 25 0,24 0 15,1 0-15,-1 0 16,0 50-16,1-26 0,24 26 15,0-1-15,0 25 16,0 0-16,24-25 0,1 25 16,24-25-16,1 1 0,-1-26 15,0 1-15,75-25 16,-75-25-16</inkml:trace>
  <inkml:trace contextRef="#ctx0" brushRef="#br0" timeOffset="299011">4685 5730 0,'0'24'78,"25"-24"-78,-25 25 16,0 0-16,0-1 16,0 1-16,0 0 0,0 98 15,0-98 1,0 24-16,0-24 15,0 24-15,-25-24 0,25-1 16,0 1-16</inkml:trace>
  <inkml:trace contextRef="#ctx0" brushRef="#br0" timeOffset="299361">4389 6149 0,'0'-25'15,"25"50"32,-1-25-47,1 25 16,0-25-16,-1 24 16,1-24-16,0 0 0,-1 25 15,26-25-15,-26 0 0,1 0 16,0-25-16,-1 25 15,1-24-15,0 24 0,-1-25 16,1 0-16,0 1 16,-25-1-16,24 25 15,-24-25-15,0 50 32,0 0-32,-24-1 15,-1 1-15,0 0 16,1 24-16,-1-24 0</inkml:trace>
  <inkml:trace contextRef="#ctx0" brushRef="#br0" timeOffset="311192">7792 1809 0,'-25'0'0,"1"0"16,48 0 31,1 0-47,24 0 15,1 0-15,48 0 0,1 0 16,24 0-16,50-25 16,0 25-16,49 0 0,-25-25 15,25 25-15,-25 0 0,0 0 16,-24-24-16,-25 24 15,-25 0-15,-24-25 0,-50 25 16,0-25-16,-24 25 16,0 0-16,-25-24 0,-25 24 15,0-25-15,1 25 0,-1-25 16,1 25-16,-26-24 16</inkml:trace>
  <inkml:trace contextRef="#ctx0" brushRef="#br0" timeOffset="311432">9790 1439 0,'0'-25'0,"24"25"15,1 0 1,0 25 0,-1-1-1,1 1 1,24 0-16,-24-1 0,0 1 15,24 24-15,-24-24 16,-1 24-16,-24 1 0,0-26 16,-24 26-16,24-26 0,-50 26 15,26-26-15,-26 1 16,1-25-16</inkml:trace>
  <inkml:trace contextRef="#ctx0" brushRef="#br0" timeOffset="311905">10579 1143 0,'0'-49'0,"0"24"0,0 0 15,0-24-15,0 0 0,0 24 16,0-24-16,0-1 15,0 26-15,-25-1 0,25 0 16,-25 1-16,1 24 0,24 24 16,-25 1-16,0 0 15,1 24-15,-1 25 0,0 0 16,25 25-16,0-1 16,0 1-16,25 24 0,0 0 15,-1-24-15,26 24 0,-26-24 16,1 0-16,0-25 15,-1 0-15,1-25 0,0 0 16,-25-24-16,0 0 0,-25-25 16</inkml:trace>
  <inkml:trace contextRef="#ctx0" brushRef="#br0" timeOffset="312211">10431 1858 0,'0'-49'0,"0"24"16,0 0-16,0 1 15,24 24-15,-24-25 0,25 0 0,24 25 16,-24-24-16,0-1 16,24 25-16,-24-25 0,24 25 15,0-24-15,-24-1 16,24 25-16,-24 0 0,0-25 16,-1 25-16,-24-24 0,0-1 15,0 0 1,-24 1-1,24 48 17,0 1-32,0 0 0,24-1 15,-24 1-15,25 24 16,-25 1-16,25-1 0,-25 0 16,24-24-16,1 24 0,-25-24 15</inkml:trace>
  <inkml:trace contextRef="#ctx0" brushRef="#br0" timeOffset="312362">10949 1291 0,'-25'-49'16,"25"24"-16,-25 0 15,25 50 16</inkml:trace>
  <inkml:trace contextRef="#ctx0" brushRef="#br0" timeOffset="312567">11121 1118 0,'0'-24'15,"0"-1"1,0 50-16,0-1 15,0 1-15,0 0 0,0 24 16,25 25-16,-25 0 0,0-25 16,0 25-16,25 0 15,-25 0-15,24 0 0,-24-25 16,0 1-16,25-26 16</inkml:trace>
  <inkml:trace contextRef="#ctx0" brushRef="#br0" timeOffset="312915">11442 1587 0,'24'0'0,"1"0"15,0 0 17,-1 0-17,1-25-15,0 25 0,-1-25 16,26 1-16,-26-1 15,1 25-15,0-25 0,-1 1 16,-24-1-16,0-24 16,-24 24-16,-1 25 15,0-24-15,-24 24 16,24-25-16,1 25 0,-26 0 16,26 25-16,-1-25 0,25 49 15,0-25-15,0 26 16,25 73-1,-1-74-15,26 1 0,-26-1 16,26-24-16,-1-1 16,74 1-16,-73-25 15</inkml:trace>
  <inkml:trace contextRef="#ctx0" brushRef="#br0" timeOffset="314635">12576 329 0,'-49'-99'15,"49"75"-15,0-1 0,0 0 16,-25 25-16,25 25 0,0 0 16,0 24-16,0 0 15,-24 25-15,24 0 0,0 25 16,0 24-16,0-24 15,0 24-15,0 1 0,0 24 16,0-25-16,24 25 0,-24 0 16,0-25-16,25 25 15,-25-25-15,0 1 0,0-26 16,0 26-16,0-50 16,0 24-16,0-24 0,0 0 15,0-25-15,0 25 0,-25-24 16,25-26-1,0 26-15,0-26 0,0 1 0,25-25 47,0-25-47,-1 1 16,26 24 0,-26-25-16,26 25 0,-1 0 15,25 0-15,0-25 0,24 25 16,26 0-16,-1 0 15,25 0-15,49 0 0,1 0 16,23 0-16,1 0 16,50 25-16,-26-25 0,26 0 15,-1 0-15,0 25 16,0-25-16,-24 24 0,24-24 16,-49 25-16,25-25 0,-25 25 15,-25-1-15,0-24 16,173 25-16,-222-25 15,0 0-15,-49 25 16,24-25-16,-24 0 0,-25 0 16,0 0-16,-25 0 0,25 0 15,-49 0 1,-1 0-16,1 0 0,0 0 16,-25-25-1,0 0 1,24 1-16,-24-1 15,0 0-15,0 1 16,0-26-16,0 26 0,0-1 16,0 0-16,0-24 0,0 24 15,-24-24-15,24 0 16,-25 0-16,0-1 0,1-24 16,-1 0-16,0-24 15,1-1-15,-1-24 0,0-1 16,1 1-16,24-25 0,0 25 15,0-25-15,0 25 16,24-149 0,-24 174-16,0-1 0,25 0 15,-25 1-15,0 24 0,0 24 16,0-24-16,-25 50 0,25-26 16,-24 26-16,24-1 15,-25 0-15,25 1 16,-25 24-1,1 0 48,-1 0-63,0 0 16,-24 0-16,-25 0 0,0 0 15,-49 0-15,-1 0 0,-48 0 16,-1 0-16,-49 0 15,0 0-15,-24 0 0,-26 0 16,1-25-16,0 25 16,-321-25-1,321 25-15,-25-24 0,25 24 0,24 0 16,0-25-16,25 25 16,50 0-16,-1 0 0,50 0 15,0 0-15,49 0 0,0 0 16,49 0-16,0 0 15,1 0-15,-1 0 63,25 25-47,-25-25-16,25 24 31,-24-24 0,-1 25-15,0-25-16,1 0 15,-1 25-15,0-25 16,-24 24-16,24 1 0,-24-25 16,24 25-16,1-1 15,-1 1-15,0-25 0,25 25 16,-24-1-16,24 1 15,0 0-15,24-25 16,-24 24-16,0 1 125</inkml:trace>
  <inkml:trace contextRef="#ctx0" brushRef="#br0" timeOffset="316840">15190 2844 0,'25'0'16,"-25"-24"-16,0 48 31,0 1-31,0 0 15,-25-1-15,25 1 0,0 24 16,0 1-16,0-1 16,0 0-16,0 1 0,0-1 15,0 0-15,0 1 0,25 24 16,-25-25-16,0-24 0,0 24 16,0 0-16,0-24 15,0 0-15</inkml:trace>
  <inkml:trace contextRef="#ctx0" brushRef="#br0" timeOffset="317163">14993 3535 0,'-25'-25'0,"25"1"16,-24 24-16,24-25 16,0 50 15,49-1-16,0 1-15,-24 0 16,24-25-16,1 24 16,-1-24-16,0 0 0,0 0 15,1 0-15,-26 0 0,26-24 16,-26 24-16,26-25 16,-26 0-16,1 1 15,-25-1 1,0 0-16,-25 25 15,1 0-15,-1 25 0,0 0 16,1-1-16,-26 1 16,26 24-16,-26-24 0,1 24 15</inkml:trace>
  <inkml:trace contextRef="#ctx0" brushRef="#br0" timeOffset="318292">13020 3880 0,'-25'0'16,"25"25"-1,0-1-15,-24 26 16,24-26-16,0 50 0,-25-24 16,25 24-16,0 0 15,-25 0-15,25 0 0,-24 0 16,24 24-16,0-24 16,-25 0-16,25 0 0,0-24 15,-25 24-15,25-25 0,0-24 16,0 24-16,0-24 15,0-1-15,25-24 16,0 0-16,-1 0 16,1 0-16,24 0 15,25 0-15,0 0 0,25 0 0,24 0 16,25 0-16,25 25 16,24-25-16,25 25 0,25-25 15,49 24-15,0 1 16,0-1-16,24 1 0,1 0 15,-25-1-15,24 1 16,-24 0-16,-25-25 0,1 24 16,-50 1-16,0 0 15,295-1 1,-393-24-16,-26 0 0,-24 0 16,-24 0-16,-1-24 0,-49-1 31,0 0-16,0 1 1,-25 24-16,25-25 0,-24 0 16,24 1-16,-25-1 0,0 0 15,25-24-15,-24-25 16,-1 25-16,0-25 0,1 0 16,24-25-16,-25 25 15,25-24-15,0-1 0,0 25 16,0 0-16,0 0 0,0 0 15,0 25-15,0-1 16,-25 26-16,25-1 0,-24 0 16,24 1-16,-25 24 0,25-25 15,-25 25 1,1 25 15,-1-25-31,-24 0 16,-1 24-16,-24-24 0,-49 0 15,-25 25-15,-24-25 16,-50 0-16,-50 25 0,-24-25 16,-24 0-16,-25 24 0,-1-24 15,-24 0-15,50 25 16,-25-25-16,49 0 0,0 0 16,49 0-16,25 0 15,25 0-15,49 0 0,0 0 16,25 0-16,49 0 15,0 0-15,24 0 0,26 0 16,48 0 0,1 0-16,24-25 15,1 25-15</inkml:trace>
  <inkml:trace contextRef="#ctx0" brushRef="#br0" timeOffset="318957">16004 3486 0,'25'-25'0,"-1"25"31,-24 25-31,0-1 16,0 26-16,0-26 15,0 1-15,0 24 16,0-24-16,-24 0 0,24 24 15,0-24-15,-25-25 16,25 24-16,0-48 31,0-1-31,0 0 16,0 1-16,0-26 0,25-24 16,-25 25-16,24-25 15,-24 0-15,25 0 0,0 25 16,-1-1-16,1 1 0,0 24 15,-1 25-15,1 0 16,0 25-16,-25 0 0,24 24 16,1 25-16,0 0 15,-1-25-15,1 25 0,-25 0 16,25 0-16,-25-24 0,24-1 16,-24-24-16,25-1 15</inkml:trace>
  <inkml:trace contextRef="#ctx0" brushRef="#br0" timeOffset="319119">16127 3560 0,'-24'0'0,"48"0"32,1 0-17,0 0-15,24 0 0,0 0 16,1 0-16,-1 0 15,25-25-15</inkml:trace>
  <inkml:trace contextRef="#ctx0" brushRef="#br0" timeOffset="319359">16842 3461 0,'25'0'0,"-25"-25"15,25 25-15,-25-24 31,-25 24-31,0 24 16,1-24 0,-1 25-16,-24 0 0,24-1 15,0 1-15,25 24 16,-24-24-16,24 0 0,24 24 16,-24-24-16,25-1 0,24 1 15,1-25-15,-26 25 16,50-25-16,-24 0 0</inkml:trace>
  <inkml:trace contextRef="#ctx0" brushRef="#br0" timeOffset="319563">17212 3239 0,'0'-25'15,"0"1"-15,0 48 16,0 1-1,0 24 1,0-24-16,0 24 0,25 1 16,-25-1-16,0 0 15,0 1-15,25-1 0,-25 0 16,0 1-16,24-26 0</inkml:trace>
  <inkml:trace contextRef="#ctx0" brushRef="#br0" timeOffset="319731">17138 3584 0,'-24'-24'15,"48"24"1,1-25-16,0 25 16,-1 0-16,1 0 15,24-25-15,-24 25 0,24 0 16,1 0-16</inkml:trace>
  <inkml:trace contextRef="#ctx0" brushRef="#br0" timeOffset="319893">17533 3461 0,'0'-25'0,"0"1"16,0-1-1,-25 25 1,25 25 15,25-1-31,-25 1 0,0 24 16,25-24-16,-25 24 15,24-24-15,-24 24 0,0-24 16,0 0-16,25-1 0</inkml:trace>
  <inkml:trace contextRef="#ctx0" brushRef="#br0" timeOffset="320044">17582 3140 0,'0'-24'16,"0"48"-16,0 1 15</inkml:trace>
  <inkml:trace contextRef="#ctx0" brushRef="#br0" timeOffset="320399">17829 3412 0,'-25'0'15,"25"24"17,25 1-17,-25 0-15,24 24 0,-24-24 16,25 24-16,-25-24 0,25 24 15,-1 0-15,-24-24 16,25 0-16,0-1 0,-25 1 16,24-25-16,1 0 15,-25-25-15,25 1 16,-25-1-16,24-24 0,-24-1 16,25 1-16,-25 0 15,25-1-15,-1 1 0,-24 0 16,0 24-16,25 0 0,-25 1 15,0 48 1,-25 1-16,25 0 16</inkml:trace>
  <inkml:trace contextRef="#ctx0" brushRef="#br0" timeOffset="321023">18495 3634 0,'24'0'0,"1"-25"0,0 0 16,-25 1 0,0-1-16,0 0 15,0 1-15,-25-1 16,0 0-16,1 25 16,-1 0-16,0 0 15,1 25-15,-1 0 16,0-1-16,1 1 15,24 0-15,0-1 0,0 1 16,0 24-16,0-24 16,0 0-16,24-1 0,1 1 15,0-25-15,-1 25 0,1-25 16,0 0-16,-1 0 16,1-25-16,-25 0 15,25 25-15,-25-24 16,0-1-16,24 0 0,-24 1 15,0-1-15,0 50 32,0-1-32,0 1 0,0 0 15,0-1-15,25 1 0,-25 0 16,25-1-16,-1 1 16,1 0-16,0-25 0,24 0 15,-24 0-15,24-25 16,50-24-1,-75-1-15,26 1 0,-26 0 0,1-1 16,-25-24-16,24 25 16,-24-25-16,0 0 0,0 25 15,0-25-15,-24 49 16,24 0-16,-25 25 0,1 0 16,24 25-16,-25 24 0,25 1 15,0-1-15,0 25 16,0 0-16,0 0 0,25 0 15,-25 0-15,24-25 16,1 1-16,-1-26 0,-24 1 16</inkml:trace>
  <inkml:trace contextRef="#ctx0" brushRef="#br0" timeOffset="321406">19037 3535 0,'-24'0'0,"-1"0"15,25 25 1,25-25 0,-1 0-16,1 0 0,-1 0 15,26 0-15,-1 0 16,0 0-16,1-25 16,-1 25-16,-24-25 0,24 25 15,0-24-15,-24 24 0,0-25 16,-1 0-16,-24 1 15,0-1-15,0 0 16,-24 1-16,-26-1 0,26 0 0,-1 25 16,-24-24-16,24 24 15,-24 24-15,24 1 0,25 0 16,0 24-16,0 0 16,0 1-16,25 24 0,24-25 15,-24 0-15,24-24 0,0 24 16,1-24-16,-1 0 15,0-25-15,-24 0 0,24 0 16,-49-25-16,25 25 16,-25-25-16,-25 1 0</inkml:trace>
  <inkml:trace contextRef="#ctx0" brushRef="#br0" timeOffset="322436">14401 4571 0,'0'-25'15,"0"0"-15,0 1 0,25 48 31,-25 1-31,0 0 0,0 24 16,0 0-16,0 1 0,0 24 16,0-25-16,0 0 15,0 1-15,0-1 0,0 0 16,0-24-16</inkml:trace>
  <inkml:trace contextRef="#ctx0" brushRef="#br0" timeOffset="322731">13908 4669 0,'-49'-24'0,"-1"-1"16,26 0-16,-1-24 0,25 24 16,25 1-16,24 24 0,0-25 15,25 0-15,25 25 16,-1 0-16,1 25 0,0 0 15,-1-25-15,-24 49 0,0-24 16,-24-1-16,24 75 16,-74-50-16,-25 1 15,-24-26-15,-1 26 16,1-1-16,-25-24 0,25-1 16,-25 1-16,24-25 15,1 25-15,0-25 0,24 0 16,0 0-16</inkml:trace>
  <inkml:trace contextRef="#ctx0" brushRef="#br0" timeOffset="323348">14919 4620 0,'25'-25'16,"-25"1"-1,0 48 1,0 1 0,0 0-16,0-1 15,24 1-15,-24 24 0,25-24 16,-25 24-16,0-24 0,25 24 16,-25-24-16,0 0 15,0-1-15,0 1 0,-25-50 31,0 1-31,25-1 16,-24-24-16,24-1 0,-25 1 16,25 0-16,0-25 15,25 24-15,-25 1 0,24 0 16,1-1-16,0 1 16,-1 49-16,1-25 0,0 25 15,-1 25-15,1-25 0,0 25 16,-1-1-16,-24 26 15,25-26-15,-25 1 0,25 24 16,-25-24-16,0 0 16,0-1-16,-25 1 0,0-25 15,25 25-15,-24-25 16,-1 0-16,0 0 16,50 0-1,0 0 1,-1 0-16,1 0 0,73 24 15,-73 1-15,24-25 16,-24 25-16,0-1 16,-1 1-16,-24 0 15,-49-1-15,24 1 0,-49-25 16,25 25-16,-25-25 16,0 24-16,25-24 0,-25 0 15,25-24-15,24 24 16</inkml:trace>
  <inkml:trace contextRef="#ctx0" brushRef="#br0" timeOffset="323612">15708 4521 0,'49'-24'0,"-24"24"0,0-25 15,-1 0 1,-48 25-16,24-24 15,-25 24-15,0 0 16,-24 24-16,24 1 0,1 0 16,-26-1-16,26 26 15,-1-1-15,0-24 0,25 24 16,0 0-16,0 1 0,25-1 16,0-24-16,24 24 15,0-24-15,1-1 0,-1-24 16,0 0-16,1 0 0</inkml:trace>
  <inkml:trace contextRef="#ctx0" brushRef="#br0" timeOffset="324361">15979 4719 0,'0'-25'0,"25"25"31,0 0-15,-1 0-1,-24 25-15,25-25 16,-25 24-16,25 1 16,-25 0-16,0-1 0,0 1 15,0 0-15,0-1 0,0 1 16,0 0-16,0-50 31,24 0-31,-24 1 16,25-1-16,0 0 15,-25-24-15,24 24 0,1 1 16,-25-1-16,25 25 16,-25-25-16,24 25 0,1 25 15,-25 0 1,0-1-16,0 1 16,25 24-16,-25-24 15,0 24-15,24-24 0,1 24 16,-25-24-16,25-25 0,-1 25 15,1-25-15,24 0 0,-24 0 16,24-25-16,0 0 16,-24 1-16,24-1 0,-24-24 15,24 24-15,-24 0 0,0-24 16,-25 24-16,24-24 16,-24 24-16,-24 1 15,-1 24 1,0 0-16,1 24 0,-1 1 15,0 0-15,1-1 16,24 1-16,0 0 16,24-25-16,-24 24 15,25-24-15,0 0 16,-1 0-16,1 0 16,0-24-16,-1 24 15,1 0 1,-25 24-16,25 1 15,-25 0-15,24 24 16,-24 25-16,25-25 16,0 25-16,-1 0 0,-24 0 0,25-25 15,-25 25-15,0-24 16,0-26-16,0 1 0,-25 0 16,1-25-16,-1 0 15,-24-25-15,-1 0 0,1 1 16,24-26-16,1 1 15</inkml:trace>
  <inkml:trace contextRef="#ctx0" brushRef="#br0" timeOffset="324552">17138 4743 0,'25'0'0,"0"0"15,-25 25-15,0 0 0,0-1 16,0 1-16,0 24 15,0-24-15,0 24 0,0 1 16,0-26-16,0 26 0,0-26 16,24 1-16,-24 0 15,25-25-15</inkml:trace>
  <inkml:trace contextRef="#ctx0" brushRef="#br0" timeOffset="324696">17237 4595 0,'0'-24'0,"-25"24"0</inkml:trace>
  <inkml:trace contextRef="#ctx0" brushRef="#br0" timeOffset="325209">17459 4817 0,'-25'0'15,"1"0"-15,-1 0 16,25-24-16,25 48 31,-1 1-15,-24 0-16,25 24 0,0-24 15,-25-1-15,24 1 0,-24 0 16,25-1-16,-25 1 16,0-50 15,25 25-31,-25-24 16,24-1-16,1 0 0,0 1 15,-1 24-15,1-25 16,0 25-16,-1 0 0,1-25 15,24 25-15,-24 0 16,-1 0-16,1 0 16,0 0-16,-1 0 15,1-24 1,0 24-16,-1 0 0,1-25 16,0 0-16,-1 25 15,1-24-15,0-1 0,-25 0 16,0 1-1,-25 24-15,-24 0 16,24 0-16,0 24 0,-24-24 16,24 25-16,1 24 15,-1 25-15,25-49 16,25 24-16,-1 1 0,1-26 16,0 1-16,-1 0 15</inkml:trace>
  <inkml:trace contextRef="#ctx0" brushRef="#br0" timeOffset="325557">14993 4842 0,'49'0'0,"25"-25"0,0 25 15,25 0-15,-1-24 0,1 24 16,-25 0-16,25-25 16,-25 25-16,-25 0 0,-24 0 15,-1-25-15</inkml:trace>
  <inkml:trace contextRef="#ctx0" brushRef="#br0" timeOffset="326951">16103 5483 0,'0'-25'0,"0"1"15,0-1-15,0 0 16,0 1-16,0 48 31,0 1-15,-25 24-16,25-24 15,0 24-15,-25-24 16,25 24-16,-24 1 16,24 24-16,-25-25 0,25 0 15,-25 1-15,25-26 0,-24 26 16,24-1-16,-25-24 16,25-1-16,-25 1 0</inkml:trace>
  <inkml:trace contextRef="#ctx0" brushRef="#br0" timeOffset="327280">15733 5902 0,'-25'0'15,"0"0"-15,25 25 47,25-25-31,0 0-1,-1 25-15,1-25 16,24 0-16,-24 0 0,0 0 16,-1 0-16,1 0 15,24-25-15,-24 25 0,0-25 16,24 25-16,-24-24 16,-25-1-16,24 25 0,1-25 15,-50 50 16,1 0-15,-1-1-16,-24 1 16,-1 24-16,-24 1 0</inkml:trace>
  <inkml:trace contextRef="#ctx0" brushRef="#br0" timeOffset="329946">20172 1685 0,'-25'0'0,"50"25"31,-1-25-31,26 0 16,24 25-16,49-25 16,25 24-16,24-24 0,50 0 15,0 25-15,50-25 0,-26 0 16,1 0-16,-25 0 15,0 25-15,-50-25 0,-24 0 16,-49 0-16,-1 0 16,-48-25-16,-1 25 0,-24 0 15,-25-25-15,-25 25 16,0-24-16,1-1 16</inkml:trace>
  <inkml:trace contextRef="#ctx0" brushRef="#br0" timeOffset="330189">22786 1488 0,'-25'-25'0,"0"25"16,1 0 0,48 0 15,-24 25-31,25 0 0,0-1 15,-1 1-15,1 24 0,24 1 16,-24-26-16,-25 26 16,0-1-16,0-24 0,-25 24 15,-24-24-15,-25-1 16,25 1-16,-50 0 0</inkml:trace>
  <inkml:trace contextRef="#ctx0" brushRef="#br0" timeOffset="330963">21158 896 0,'0'-49'0,"0"0"0,0-1 15,0 1-15,0-25 0,0 25 16,0-1-16,0 1 16,-25 24-16,25 1 0,-24-1 15,-1 25-15,0 25 16,1-1-16,-26 26 0,26-1 15,-1 25-15,0 0 0,25 0 16,0 25-16,0-1 16,25-24-16,49 124 15,-49-124-15,-1-1 16,1 1-16,0 0 0,-25-24 16,0-1-16,0 0 15,0-24-15</inkml:trace>
  <inkml:trace contextRef="#ctx0" brushRef="#br0" timeOffset="331094">20813 1316 0,'0'-25'0,"24"0"16,-24 1-16,25-1 0,24 25 16,-24 0-16,0 0 15,24 0-15,0 0 0</inkml:trace>
  <inkml:trace contextRef="#ctx0" brushRef="#br0" timeOffset="331266">21281 1192 0,'0'-24'15,"0"-1"-15,0 0 16,0 50 15,0 0-31,25-1 16,-25 1-16,25 24 15,-25-24-15,24 24 0,-24 0 16,25-24-16,-25 0 0</inkml:trace>
  <inkml:trace contextRef="#ctx0" brushRef="#br0" timeOffset="331423">21380 1020 0,'-25'0'32,"25"24"-32,0 1 15,-24-25-15,24 25 0</inkml:trace>
  <inkml:trace contextRef="#ctx0" brushRef="#br0" timeOffset="331632">21553 970 0,'0'-24'16,"0"-1"-16,0 50 31,24 24-15,-24-24-16,25 49 0,-1-25 15,1 25-15,0 0 16,-1 0-16,1 0 0,0-25 15,-1 25-15,-24-25 0,25-24 16</inkml:trace>
  <inkml:trace contextRef="#ctx0" brushRef="#br0" timeOffset="331970">21898 1389 0,'0'-24'0,"0"-1"31,0 50-15,0-1-16,24-24 16,1 25-16,0-25 15,-1 0-15,1 0 16,0 0-16,-1-25 0,1 25 16,0-24-16,-1-1 15,-24 1-15,25-1 0,-25 0 16,0 1-16,0-1 0,-25 0 15,1 1-15,-1 24 16,0-25-16,1 25 0,-1 25 16,0-1-16,1 1 15,-1 24-15,25 1 0,0-1 16,25 25-16,24 0 0,0-25 16,25 0-16,0 25 15,0-49-15,25 24 0</inkml:trace>
  <inkml:trace contextRef="#ctx0" brushRef="#br0" timeOffset="333186">23797 502 0,'-25'-50'16,"-24"26"-16,24 24 15,0 24-15,25 1 0,0 24 16,0 25-16,0 25 15,0 0-15,0 24 0,25 0 16,-25 25-16,25 25 16,-25-1-16,24 174 15,-24-174-15,25-24 0,-25 0 16,0 0-16,0-24 16,25-1-16,-25-49 0,24 24 15,-24-48-15,25 24 16,0-50-16,-25 26 0,24-26 15,1-24-15,0 0 16,49 0-16,-50-24 16,1-1-16,24 0 0,0 1 15,1-26-15,-1 26 16,25-1-16,25 0 0,-1 25 16,1-24-16,49-1 15,0 25-15,25 0 0,24 0 16,0 0-16,50 0 0,-1 25 15,26-25 1,24 0-16,-1 0 0,1 0 0,-24 24 16,-1-24-16,0 0 15,-24 0-15,-25 25 0,-25-25 16,-49 25-16,0-25 0,-25 0 16,-24 24-16,-1-24 15,-48 0-15,-1 0 0,-24 0 16,-1-24-16,-24-1 15,25 25-15,-25-25 0,0 1 16,0-1-16,0 0 0,0 1 16,0-1-1,0 0-15,0 1 16,0-1 0,-25 25-1,25-25-15,-24-24 0,-1 25 16,0-26-16,1 1 15,-1-25-15,25 0 0,-25-25 16,1 1-16,24-1 0,0-24 16,0-25-16,24 24 15,-24 1-15,25-25 0,0 25 16,-25 24-16,24 1 16,1 24-16,-25 0 0,0 0 15,0 24-15,0 26 0,-25-1 16,1 0-16,-1 1 15,0 24-15,1-25 16,-1 25-16,-24 0 16,24 0-16,1-25 0,-26 25 15,1 0-15,-25 0 0,-25-24 16,-147-1 0,73 25-16,-24-25 0,-74 1 15,-25-1-15,-25 25 0,-24-25 16,-25 1-16,0 24 15,0-25-15,0 25 0,50 0 16,-1 0-16,50 0 16,24 0-16,-98 25 15,222-25-15,24 24 16,-49 1-16,123-25 16,1 0-16,24 25 0,24-25 46,1 0-30,0 0 0</inkml:trace>
  <inkml:trace contextRef="#ctx0" brushRef="#br0" timeOffset="333883">26041 3017 0,'0'-25'15,"24"25"1,-24 25 15,0 0-31,0-1 16,0 1-16,0 0 16,0 73-1,25-48-15,-25-1 0,0 0 16,0 1-16,0-26 0,0 26 15,0-26-15,0 1 0,0 0 16</inkml:trace>
  <inkml:trace contextRef="#ctx0" brushRef="#br0" timeOffset="334165">25917 3510 0,'-24'0'0,"-1"-24"15,25 48 32,25-24-31,-1 0-16,1 25 0,0-25 15,24 0-15,-24 0 16,24 0-16,-24 0 0,24 0 16,-24-25-16,-1 25 15,1-24-15,0 24 0,-1-25 16,-24 0-16,-24 25 31,-1 25-15,0 0-16,1-1 15,-26 26-15</inkml:trace>
  <inkml:trace contextRef="#ctx0" brushRef="#br0" timeOffset="335203">24068 4003 0,'0'-24'16,"0"-1"0,25 25-1,-25 25 1,0-1 0,0 1-16,0 24 0,0-24 15,0 24-15,0 25 16,0 50-1,0-75-15,0 0 0,0 25 0,0-49 16,0 24-16,0-24 16,0 0-16,24-1 0,1 1 15,-1-25-15,26 0 0,-1 0 16,25-25-16,25 25 16,-1 0-16,50-24 0,0 24 15,25 0-15,49 0 16,0 24-16,24-24 0,26 25 15,-1 0-15,25-1 0,-25 26 16,0-50-16,1 24 16,-50 1-16,0 0 0,-25-25 15,-25 0-15,-48 0 16,-1 0-16,-49 0 0,0 0 16,-25 0-16,1 0 15,-50-25-15,0 0 16,-25 1-16,0-1 15,1 25 1,24-25 0,-25 25-1,25-24 1,0-1-16,0-24 16,0 24-1,0-24-15,-25-1 0,25 1 16,0-25-16,0 0 15,0 25-15,0-25 0,0 0 16,0 24-16,25 1 0,-25 0 16,0-1-16,0 26 15,0-1-15,0 1 16,0-1 0,-25 25-1,1 0 1,-26 0-1,26 0-15,-50 25 0,-25-25 16,0 0-16,-49 24 0,-24-24 16,-50 25-16,-25-25 15,-24 0-15,0 0 0,-50 0 16,1 0-16,24 0 16,0 0-16,25-25 0,-1 25 15,75 0-15,0 0 0,73 0 16,1 0-16,49 0 15,25 0-15,24 0 0,0 0 16,75 25 15,-1-25-15</inkml:trace>
  <inkml:trace contextRef="#ctx0" brushRef="#br0" timeOffset="335718">26090 4793 0,'25'-25'31,"-1"25"-15,1 0-1,-25 25 1,0-1 0,0 26-16,0-26 15,0 26-15,0 24 0,0-25 16,0 0-16,0 25 0,0-25 16,0-24-16,0 24 15,0-24-15,0 0 0</inkml:trace>
  <inkml:trace contextRef="#ctx0" brushRef="#br0" timeOffset="336025">26016 5360 0,'0'-25'32,"25"25"-17,-25 25 1,24-25-1,-24 24-15,25-24 0,-25 25 16,25-25-16,-1 25 16,1-25-16,0 0 0,-1 0 15,1 0-15,0 0 0,-1-25 16,1 0-16,0 25 16,-25-24-16,24-1 0,1 0 15,-25 1-15,25-1 16,-25 50-1,-25-25-15,0 24 16,-24 1-16,0 24 16,-1-24-16</inkml:trace>
  <inkml:trace contextRef="#ctx0" brushRef="#br0" timeOffset="342044">4759 2573 0,'25'0'31,"-1"0"-31,-24-24 31,0 48 16,25-24-47,0 25 16,-1 0-16,1-25 15,0 24-15,-1-24 0,1 25 16,0-25-16,-1 0 0,1 24 16,0-24-16,-1 0 15,1 0-15,-1 0 0,1 0 16,-25-24-16,25 24 15,-25-25-15,0 1 16,0-1-16,-25 25 16,25-25-16,-25 25 15,25-24-15,-24 24 0,-1 0 16,25 24 0,0 1-16,25 0 15,-1-1-15,1 25 0,0 1 16,73 73-1,-73-98-15,0-1 16,-25 26-16,0-26 16,0 1-16,-25 0 15,0-25-15,1 0 16,-50 0 0,24-25-16,26 0 0,-1 25 0,1-24 15,-1-1-15,25 0 0,0 1 16,25-1-16,-25 0 15,24 1-15,1 24 0,24 0 16,25 0 0,-49 0-16</inkml:trace>
  <inkml:trace contextRef="#ctx0" brushRef="#br0" timeOffset="342541">5745 2647 0,'0'-24'16,"0"-1"-16,0 0 31,0 50-15,0 0 0,25-25-16,-25 24 15,0 1-15,25 24 16,-1-24-16,-24-1 0,25 1 15,0 24-15,-1-49 0,1 25 16,0 0-16,-1-25 0,1 0 16,0 0-1,-1-25-15</inkml:trace>
  <inkml:trace contextRef="#ctx0" brushRef="#br0" timeOffset="343273">5080 2598 0,'0'-25'0,"-25"1"15,25-1 1,-25 25-16,25-25 0,0 1 31,25 24-15,0 24 0,-1-24-16,1 0 15,24 25-15,-24-25 0,-1 25 16,1-25-16,-25 24 0,25 1 15,-25 0-15,0-1 16,-25 1-16,0-1 16,1 1-16,24 0 15,-25 24-15,0-24 16,25-1-16,25 1 16,0 0-1,24-1 1,0 1-16,-24-25 0,24 0 0,1 0 15,-26 0-15,1 0 16,24 0-16,-24-25 0,0 25 16</inkml:trace>
  <inkml:trace contextRef="#ctx0" brushRef="#br0" timeOffset="343470">5129 2795 0,'-25'0'15,"1"0"-15,-1 0 0,50 0 32,48 0-17,-23-25-15,-1 25 0,0 0 16,25-24-16,-24 24 16,-26-25-16,26 25 0,-26 0 15,1-25-15</inkml:trace>
  <inkml:trace contextRef="#ctx0" brushRef="#br0" timeOffset="343962">5844 2425 0,'-25'-24'16,"25"-1"-16,-24 25 0,-1-25 16,0 25-1,25 25 17,25-25-32,-25 25 15,25-25-15</inkml:trace>
  <inkml:trace contextRef="#ctx0" brushRef="#br0" timeOffset="344372">6017 2672 0,'-25'0'0,"25"-25"31,25 25-16,-1 0-15,1 25 16,0-25 0,-25 24-16,24 1 0,-24 0 15,0-1-15,25-24 0,-25 25 16,0 0-16,-25-25 16,1 0-1,24-25 1,0 0-1,0 1-15,0-1 16,24 0-16,1 1 16,0-1-16,-1 1 0,1 24 15,0 0-15,-1 0 16,1 0-16,0 24 16,-25 1-16,24-25 0,-24 24 15,25 1-15,-25 0 16,0-1-16,24 1 0,-24 0 15</inkml:trace>
  <inkml:trace contextRef="#ctx0" brushRef="#br0" timeOffset="344634">6362 2351 0,'0'-24'0,"0"-26"0,0 26 15,0 48 1,0 1 0,24 24-16,-24-24 0,25 24 15,0 1-15,-1-1 16,1 0-16,0 1 0,-1-1 16,-24 0-16,25 0 15,-25-24-15,25 0 0,-25-1 16,0 1-16,24-25 0,1 0 15,-25-25 1,25 25-16</inkml:trace>
  <inkml:trace contextRef="#ctx0" brushRef="#br0" timeOffset="344772">6534 2499 0,'-24'0'15,"-26"0"-15,26 0 0,-1 0 16,0 0-16,50 0 15,0 0-15,24-24 16,0 24-16,1 0 0,-1 0 16</inkml:trace>
  <inkml:trace contextRef="#ctx0" brushRef="#br0" timeOffset="349576">5351 3757 0,'0'-25'0,"0"1"15,0-1-15,0 0 16,-25 1-16,25-1 0,-25 25 16,1-25-16,24 1 15,-25 24-15,-24 0 0,24 0 16,-24 0-16,0 24 0,-1 1 16,1 0-16,24-1 15,-24 26-15,24-26 0,-24 26 16,49-1-16,0-24 0,0 24 15,25-25-15,-1 1 16,1 0-16,0-1 0,24-24 16,0 0-16,1 0 15,-26 0-15,25-24 0,1-1 16,-26 0-16,1 1 0,0-1 16,-1-24-16,1 24 15,-25-24-15,0 24 0,0-24 16,0 24-16,0 1 0,0 48 31,0 1-31,0 24 16,0-24-16,25 24 15,-25-24-15,0 24 0,24-24 16,-24 24-16,25-24 16,0-1-16</inkml:trace>
  <inkml:trace contextRef="#ctx0" brushRef="#br0" timeOffset="349852">5795 3782 0,'0'-25'16,"0"0"-16,-25 25 15,25-24-15,-25 24 0,25-25 16,-24 25-16,-1 0 15,0 0-15,1 25 0,-1-25 16,0 24-16,1 1 16,-1 24-16,0-24 0,25 0 15,0 24-15,0-25 16,0 26-16,0-26 0,25 1 16,24 0-16,-24-1 0,24-24 15,1 0-15,48 0 16</inkml:trace>
  <inkml:trace contextRef="#ctx0" brushRef="#br0" timeOffset="350045">6066 3584 0,'-25'-24'0,"25"-1"16,0 0-16,0 50 31,0 0-31,25-1 15,-25 26-15,0-26 0,25 26 16,-1-1-16,-24 0 0,25 1 16,0-1-16,-25-25 0,0 26 15,24-26-15</inkml:trace>
  <inkml:trace contextRef="#ctx0" brushRef="#br0" timeOffset="350386">6091 3856 0,'-25'0'31,"50"-25"-15,-1 25-16,26 0 16,-26 0-16,26 0 15,-26-25-15,26 25 0,-1 0 16,0-24-16,-24 24 0,-1 0 15,1-25-15,0 0 16,-25 1 0,-25 24-1,0 0-15,1 24 32,24 1-32,0 0 15,24 24-15,-24-24 0,0-1 16,25 25-16,-25-24 15,25 24-15,-25-24 0,0 0 16</inkml:trace>
  <inkml:trace contextRef="#ctx0" brushRef="#br0" timeOffset="350543">6534 3560 0,'0'-25'15,"-24"0"-15,24 1 16,-25 24-16,25 24 16,25 1-1</inkml:trace>
  <inkml:trace contextRef="#ctx0" brushRef="#br0" timeOffset="350881">6806 3732 0,'-25'0'16,"0"-24"-16,1 24 15,24 24 1,0 1 0,0 0-16,24 24 15,-24-24-15,25 24 16,0-25-16,-1 26 0,-24-26 15,25 1-15,0 0 16,-25-1-16,24-24 0,1 0 16,0-24-1,-25-1-15,0 0 16,24-24-16,-24 0 0,25 0 16,0-1-16,-25 1 15,24 0-15,-24-1 0,25 26 16,0-1-16,-1 50 31</inkml:trace>
  <inkml:trace contextRef="#ctx0" brushRef="#br0" timeOffset="351522">7546 3782 0,'0'-25'15,"0"0"1,-25 1-16,0-1 0,1 0 16,-1 1-16,0-1 15,1 25-15,-1-25 0,0 25 16,1 0-16,-1 0 16,0 25-16,1-25 0,-1 49 15,25-24-15,0 24 0,0-24 16,0 24-16,0 1 15,25-26-15,-25 25 0,24-24 16,1 0-16,0-25 0,-1 24 16,1-24-16,0 0 15,24 0-15,-24-24 0,-1 24 16,1-25-16,0 0 16,-25 1-16,24-1 0,-24 1 15,0-1-15,0 0 16,0 1-16,-24 24 31,24 24-31,0 1 16,0 0-16,0-1 0,24 25 15,-24-24-15,25-25 0,0 25 16,-1-1-16,1-24 16,-1 0-16,1 0 0,24 0 15,-24-24 1,24 24-16,-24-25 0,0-24 0,-1 24 15,1-24-15,-25 0 0,0-1 16,0-24-16,-25 0 16,25 25-16,-24-25 0,-1 25 15,0-1-15,25 26 16,-24 24-16,24 49 16,0 0-16,0 1 15,24-1-15,1 25 16,0-25-16,-25 25 0,24-24 15,1-1-15,0 0 16,-1-24-16,-24-1 0,25-24 16</inkml:trace>
  <inkml:trace contextRef="#ctx0" brushRef="#br0" timeOffset="351905">7841 3732 0,'-24'-24'0,"-1"-1"16,50 25 15,-1 25-31,1-25 0,0 0 16,24 0-16,0 0 15,1 0-15,24 0 0,-25-25 16,25 25-16,-25-25 0,1 25 16,-1-24-16,0-1 15,-24 25-15,0-25 0,-25 1 16,-25-1-1,25 0-15,-25 25 0,-24-24 16,24 24-16,1 0 0,-26 0 16,26 0-16,-1 24 15,0 1-15,1 0 0,24 24 16,0 0-16,0 1 16,24-1-16,1 0 0,0 1 15,-1-1-15,26-25 0,-26 1 16,26 0-16,-1-1 15,-24-24-15,24 0 0,-24-24 16,24 24-16,-24-25 16,-25 0-16,0-24 0</inkml:trace>
  <inkml:trace contextRef="#ctx0" brushRef="#br0" timeOffset="371166">24882 2253 0,'0'-25'16,"24"25"187,1 0-203,0 0 16,24 0-16,-24 0 0,24 0 15,-24 0-15,24 0 16,0 0-16,1 0 16,-26 0-16,1 25 0,0-25 0,-1 0 15,1 24-15,-25 1 16,-25 0-1,1-1-15,-1 1 16,0 0-16,1-1 16,-1 1-16,0 0 0,1-1 15,24 1 1,0 0-16,24-1 16,1-24-16,0 25 15,24-25 1,-24 0-16,-1 0 0,1-25 15,24 25-15,-24 0 16,-1-24-16,1 24 0,0-25 16</inkml:trace>
  <inkml:trace contextRef="#ctx0" brushRef="#br0" timeOffset="371435">25178 2376 0,'-25'0'16,"0"0"-16,25-25 15,-24 25-15,24-24 16,24-1 0,1 25-1,0 0-15,24 0 0,-24 0 16,24 0-16,0 0 15,-24 0-15,24 0 0,-24 0 16,24 0-16,-24 0 16,-1 0-16,-48 0 31</inkml:trace>
  <inkml:trace contextRef="#ctx0" brushRef="#br0" timeOffset="387048">25030 4077 0,'0'-24'15,"-25"24"-15,25-25 16,0 50 15,0-1-31,0 1 0,25 0 16,-25 24-16,24-24 15,-24 24-15,25 0 0,-25-24 16,0 24-16,25-24 0,-25 24 16,0-24-16,0 0 15,-25-1-15,0-24 0</inkml:trace>
  <inkml:trace contextRef="#ctx0" brushRef="#br0" timeOffset="387335">24783 4201 0,'0'-50'0,"-25"26"0,25-1 16,0 0-16,0 1 15,0-1-15,0 0 0,25 25 16,0 0-16,24 0 16,25 0-16,0 0 0,0 0 15,25 25-15,-25-25 0,24 25 16,-24-1-16,-25 1 15,1 24-15,-26-24 0,-24 24 16,-24-24-16,-26 24 16,1-24-16,0 24 0,-25-24 15,0 0-15,0-1 0,0-24 16,0 25-16,49-25 16,-24 0-16,24 0 0,25-25 15</inkml:trace>
  <inkml:trace contextRef="#ctx0" brushRef="#br0" timeOffset="387965">25523 4127 0,'24'0'16,"-24"24"30,0 1-30,25 0-16,-25-1 0,25-24 16,-25 25-16,24 0 0,-24-1 15,25-24-15,-25 25 16,0 0 0,0-50-1,-25 25 1,25-25-16,0 1 0,-24-1 15,24 0-15,0-24 16,0 24-16,0-24 0,24 24 16,-24 1-16,25-26 15,0 50-15,-1-24 0,1 24 16,0 0-16,24 0 0,-24 0 16,-1 24-16,1 1 15,-25 0-15,25-1 0,-25 1 16,0 0-16,0-1 15,0 1-15,-25 0 0,0-1 16,1-24-16,-1 25 0,0-25 16,1 25-16,-1-25 15,50 0 17,-1 0-32,1 0 0,24 24 15,1-24-15,-1 0 16,25 25-16,0 24 15,-74-24-15,0 0 16,-25-1 0,1 1-16,-26-25 0,-24 25 15,25-25-15,-25 0 0,0 0 16,25 0-16,-1 0 16,1 0-16,24-25 0,25 0 15</inkml:trace>
  <inkml:trace contextRef="#ctx0" brushRef="#br0" timeOffset="388254">26386 4127 0,'25'0'15,"-25"-25"-15,0 0 16,0 1-16,0-1 0,-25 25 15,0-25-15,1 25 16,-1 0-16,0 0 0,-24 25 16,24 0-16,1-1 0,-1 1 15,0 24-15,1-24 16,24 24-16,0 1 0,0-1 16,0-24-16,49 24 0,-24-24 15,24-1-15,0 26 16,1-50-16,-1 24 0,25-24 15,-25 0-15,1 0 16</inkml:trace>
  <inkml:trace contextRef="#ctx0" brushRef="#br0" timeOffset="388975">26657 4324 0,'-24'-25'0,"-1"25"16,0-24-16,1-1 15,-1 25-15,25-25 16,25 25-1,-1 0-15,1 25 16,0-25-16,-25 25 0,24-25 16,25 49-1,-49-24-15,0-1 16,0 1-16,0 0 16,-24-25-1,24-25 1,24 25-1,-24-25-15,25 1 16,0-1-16,-1 0 0,1 1 16,0-1-16,-1 25 15,1 0-15,0 0 16,-25 25-16,24-1 16,-24 1-16,25 0 0,-25-1 15,25 1-15,-25 0 0,24-1 16,1 1-16,0 0 15,-1-25-15,1 0 0,0 0 16,-1 0-16,1 0 16,0 0-16,-1-25 0,1 0 15,24-24 1,-24 24-16,-25 1 0,0-1 16,0 0-16,0 1 0,0-1 15,-25 0-15,1 25 16,-1 0-16,0 25 15,1 0-15,-1-1 16,25 1 0,0 0-16,0-1 0,25 1 15,-1-25-15,1 25 16,0-25-16,24 0 0,-24 24 16,-1-24-16,1 0 0,0 0 15,-1 0-15,1 25 16,-25 0-1,0-1-15,0 1 0,0 24 16,0-24 0,-25 24-16,25 1 15,-24-26-15,24 1 16,-25-25 0,25-25-16,-25 1 15,25-1 1</inkml:trace>
  <inkml:trace contextRef="#ctx0" brushRef="#br0" timeOffset="389175">27767 4349 0,'-25'24'31,"1"1"-31,-1 0 16,25-1-1,0 1-15,49 24 16,-24-24 0,0 0-16,-25-1 15,24-24-15</inkml:trace>
  <inkml:trace contextRef="#ctx0" brushRef="#br0" timeOffset="389302">27816 4176 0,'0'-25'0,"0"1"15</inkml:trace>
  <inkml:trace contextRef="#ctx0" brushRef="#br0" timeOffset="389801">27940 4373 0,'0'-24'31,"24"24"-15,1 0 0,-1 0-1,-24 24-15,0 1 16,25-25-16,-25 25 15,0-1-15,0 1 32,0-50-1,25 25-31,-1 0 16,1 0-1,0 0 1,-1 0-16,1 0 15,0 0 1,-25-24 0,24 24-16,1-25 15,-25 0-15,25 1 16,-25-1-16,0 0 0,-25 1 16,25-1-1,-25 25-15,1 0 0,-1 0 16,0 0-16,1 25 0,-1-1 15,25 1-15,-25 0 16,25-1-16,0 1 0,25 24 16,0-24-16,-1 0 0,26-1 15,-26 1-15,26 0 16</inkml:trace>
  <inkml:trace contextRef="#ctx0" brushRef="#br0" timeOffset="390309">26213 4176 0,'-24'0'16,"-1"0"-16,0 0 15,1-25-15,-1 25 16,0 0 0,50 0 15,0 0-31,-1 0 15,26 0-15,-1 0 16,25 0-16,-25 0 0,25 0 16,0-24-16,0 24 0,-24 0 15,-1 0-15,-25 0 16,-24-25-16</inkml:trace>
  <inkml:trace contextRef="#ctx0" brushRef="#br0" timeOffset="408981">6362 551 0,'24'0'0,"-24"-25"15,25 25-15,0 0 16,-25 25 15,-25 0-15,25-1-16,-25 1 15,25 0-15,-24-1 16,-1 26-16,-24-26 16,24 26-16,1-26 0,-1 1 15,0 0-15,25-1 0,-24 1 16,48 0-1,1-25-15,0 0 16,-1 0-16,26 0 0,-1-25 16,0 25-16,0 0 0,1 0 15,-26 0-15,26 25 16,-1-25-16,-24 24 0,24 1 16,-24-25-16,-25 25 15,24-25-15,1 24 0,-25 1 16</inkml:trace>
  <inkml:trace contextRef="#ctx0" brushRef="#br0" timeOffset="409280">6559 773 0,'-25'0'16,"1"0"-1,48 0 17,26 0-17,-1-25-15,0 1 0,25-1 16,25 0-16,-25 1 0,25-1 16,24 0-16,-24-24 0,-1 24 15,-24 1-15,0-1 16,0 0-16,-49 1 0,24 24 15,-24-25-15,-50 50 32</inkml:trace>
  <inkml:trace contextRef="#ctx0" brushRef="#br0" timeOffset="429132">27027 3239 0,'0'-25'0,"0"1"31,0 48 1,0 1-17,0 0-15,0-1 0,0 1 16,0 0-16,0 24 0,-25 0 15,25-24-15,0 24 16,-24-24-16,24 0 0,0 24 16,-25-24-1,25-1-15,0-48 32,0-1-32,0 0 15,0 1-15,25-26 0,-25 1 16,24 0-16,1-1 0,0-24 15,-1 25-15,-24 0 16,25 24-16,0 0 0,-1 1 16,1 24-16,0 0 15,-1 0-15,1 24 0,0 26 16,-1-26-16,1 26 16,-25-1-16,25 0 0,-1 1 15,-24-1-15,25-24 0,-25 24 16,0-24-16,0 24 15,0-24-15,0-1 16</inkml:trace>
  <inkml:trace contextRef="#ctx0" brushRef="#br0" timeOffset="429298">27002 3486 0,'-24'-25'0,"48"25"47,1 0-47,24 25 16,-24-25-16,24 0 0,1 0 15,24 0-15,0 0 16</inkml:trace>
  <inkml:trace contextRef="#ctx0" brushRef="#br0" timeOffset="429581">27940 3362 0,'-25'0'31,"0"0"-15,1 0-1,-1 0-15,0 0 0,1 25 16,-1-25-16,0 25 0,1-1 15,-26 50 1,50-49-16,0 0 16,0-1-16,0 1 0,0 0 15,25-1-15,0-24 16,24 25-16,-24-25 0,24 0 16,-24 0-16,24 0 15</inkml:trace>
  <inkml:trace contextRef="#ctx0" brushRef="#br0" timeOffset="429785">28211 3214 0,'0'-24'15,"0"-1"-15,0 0 0,-25 1 16,25 48 0,0 1-1,0 24-15,0-24 0,25 24 0,-25 1 16,0-1-16,24 25 15,-24-25-15,0-24 0,25 24 16,-25 25-16,0-49 16,0 0-16</inkml:trace>
  <inkml:trace contextRef="#ctx0" brushRef="#br0" timeOffset="430120">28112 3461 0,'0'-25'15,"-25"25"-15,50 0 32,0 0-17,-1 0-15,26 25 16,-26-25-16,26 0 16,-26 0-16,26 0 0,-26 0 15,26-25-15,-26 25 0,1 0 16,-25-24-16,25 24 15,-25-25-15,0 0 16,0 1 0,0 48-1,0 1-15,0 0 16,0-1-16,0 1 16,24 24-16,-24-24 0,0 24 15,25-24-15,-25 24 16,25-24-16,-25 0 0,24-1 15</inkml:trace>
  <inkml:trace contextRef="#ctx0" brushRef="#br0" timeOffset="430289">28581 3091 0,'-25'0'31,"25"25"-15,0-1-1</inkml:trace>
  <inkml:trace contextRef="#ctx0" brushRef="#br0" timeOffset="430618">28778 3362 0,'25'25'16,"-25"0"0,0-1-1,0 1-15,0 0 16,0-1-16,24 1 0,-24 0 16,0-1-16,25 1 15,0 24-15,-25-24 0,24-25 16,-24 25-16,25-1 15,0-24-15,-1 0 32,-24-24-32,0-1 0,0 0 15,0 1-15,0-1 0,0-24 16,0-1-16,0 26 0,0-26 16,0 26-16,25-1 15,-25 0-15,0 1 16</inkml:trace>
  <inkml:trace contextRef="#ctx0" brushRef="#br0" timeOffset="431316">29518 3510 0,'0'-24'15,"-25"-1"1,0 0 0,1 25-16,24-24 0,-25 24 15,25-25-15,-25 0 16,1 25-16,-1 0 16,0 0-16,1 0 15,24 25-15,-25-25 16,0 25-16,25-1 0,-24 26 15,24-26-15,-25 1 0,25 0 16,0-1-16,0 1 16,25 0-16,-1-1 0,-24 1 15,25-25-15,0 0 16,-1 25-16,1-25 0,0 0 16,-1-25-16,1 25 15,-25-25-15,25 25 16,-25-24-16,24-1 0,-24 0 15,0 1-15,0-1 16,0 0-16,25 25 0,-25-24 16,0 48-1,0 1 1,25 0-16,-25-1 0,24 1 16,-24 24-16,25-24 15,0-25-15,-25 25 0,24-25 16,1 24-16,0-24 0,-1 0 15,1-24-15,0-1 16,-1 0-16,1 1 0,0-26 16,-1 1-16,1 0 15,-25-1-15,25-24 0,-25 25 16,0-25-16,0 25 0,0-1 16,0 26-16,-25-1 15,0 25 1,25 25-16,0-1 15,0 26-15,0-1 0,0 0 16,0 1-16,25 24 0,0-25 16,-25 0-16,24 1 15,1-1-15,0-24 0,-25-1 16,24 1-16,-24 0 16</inkml:trace>
  <inkml:trace contextRef="#ctx0" brushRef="#br0" timeOffset="431711">29912 3387 0,'-24'0'15,"24"25"1,24-25 0,1 0-16,0 0 15,-1 0-15,26 0 0,-1 0 16,0 0-16,1 0 15,-1 0-15,0 0 0,1 0 16,-1-25-16,-24 25 16,-1 0-16,-24-25 0,0 1 15,0-1-15,0 0 16,-24 25-16,-1-24 16,-24-1-16,24 0 0,0 25 15,1 0-15,-26 0 16,26 25-16,-1 0 15,25-1-15,0 26 16,0-26-16,0 26 0,0-1 16,25-24-16,-1 24 0,-24-24 15,50-1-15,-26 1 16,1 0-16,0-1 16,-1-24-16,1 0 0,24-24 0,-24 24 15</inkml:trace>
  <inkml:trace contextRef="#ctx0" brushRef="#br0" timeOffset="432558">30973 3387 0,'-25'25'0,"25"-1"46,25-24-30,-1 0-16,1 0 0,24 0 16,1 0-16,-1 0 15,0 0-15,25 0 0,-24 0 16,-1 0-16,0 0 16,-24 0-16,0 0 0,-1 0 15,-48 0 16,-1-24-15,0 24 0,25-25-16,-24 25 0,24-25 15,0 1-15,0-1 16,0 0 0,0 1-16,0-1 0,0-24 15,0 24-15,0-24 0,0-1 16,0 1-16,0-25 15,0 25-15,0-25 0,0 24 16,24-122 0,-24 123-16,0-1 15,0 26-15,0-1 16,0 0-16,0 1 16,0 48 62,25-24-47,0 25-31,24-25 16,0 0-16,1 25 0,-1-25 15,0 0-15,25 24 16,0-24-16,0 0 0,0 0 15,-25 0-15,25 0 16,-24 25-16,-26-25 0,26 0 16,-50-25-1,-25 25 1,0-24-16</inkml:trace>
  <inkml:trace contextRef="#ctx0" brushRef="#br0" timeOffset="432827">32008 2327 0,'0'24'63,"25"1"-48,24-25-15,-24 25 0,24-1 16,-24 1-16,24 0 0,-24-1 16,0 26-16,-1-26 15,-24 1-15,0 24 0,-24-24 16,-1-1-16,0 26 16,1-26-16,-26 1 0</inkml:trace>
  <inkml:trace contextRef="#ctx0" brushRef="#br0" timeOffset="433415">31244 3708 0,'-25'0'0,"25"24"62,0 1-46,0 0-16,0-1 0,0 1 16,0 49-1,0-25-15,0-24 0,0 24 16,0-24-16,0 24 0,0-24 15,0-1-15,25 1 16,-25 0-16,25-25 0,-25 24 16,24-24-16,1 0 0,0 0 15,-1 0-15,26 0 16,-1 0-16,0 0 0,25 0 16,-24 0-16,24 0 15,-1 0-15,-23 0 0,24 25 16,-25-25-16,0 0 0,1 25 15,-26-25-15,1 0 16,0 0-16,-1 0 16</inkml:trace>
  <inkml:trace contextRef="#ctx0" brushRef="#br0" timeOffset="433631">32082 4003 0,'-24'-24'0,"24"48"32,24 1-17,-24 0-15,25-1 16,0 1-16,-25 0 0,24-1 16,1 1-16,0 0 15,-1-1-15,-24 1 0,0 0 16,-24-1-16,-26 1 15,26-25-15,-26 0 16</inkml:trace>
  <inkml:trace contextRef="#ctx0" brushRef="#br0" timeOffset="434273">32773 2475 0,'-25'0'0,"25"24"31,0 1-15,0 0-16,25-1 0,-25 26 15,25-26-15,-1 25 16,1 1-16,0 24 16,-1-25-16,-24-24 0,25-1 15,-25 1 1,25-25-16,-25-25 16,-25 1-16,25-1 15,-25 0-15,25-24 0,-24 24 16,-1-24-16,25 0 0,-25 0 15,25-25-15,0 24 16,0 1-16,0 0 0,0-1 16,0 1-16,0 0 15,0 24-15,25 25 16,0 0-16,-1 25 16,26-1-16,-26 1 15,1 0-15,0 24 0,-1-24 16,1 24-16,-1-24 0,-24-1 15,0 1-15,-24 0 16,-1-1-16,1 1 0,-1 0 16</inkml:trace>
  <inkml:trace contextRef="#ctx0" brushRef="#br0" timeOffset="434741">32748 3979 0,'0'24'47,"0"1"-32,0 0-15,0-1 16,25 1-16,-25 0 16,0-1-16,0 26 0,25-26 15,-25 1-15,0 0 16,24 24-16,-24-24 16,25-25-16,-25-25 46</inkml:trace>
  <inkml:trace contextRef="#ctx0" brushRef="#br0" timeOffset="435059">32748 3979 0,'0'-25'15,"0"0"-15,0 1 0,0-1 16,25 1-16,-25-1 15,25 25-15,-1-25 16,1 25-16,0 0 0,-1 0 16,26 0-16,-1 25 15,0-25-15,-24 0 0,24 25 16,0-25-16</inkml:trace>
  <inkml:trace contextRef="#ctx0" brushRef="#br0" timeOffset="435239">32773 4151 0,'-25'0'0,"25"25"15,25-25 1,0 0-16,-1 0 16,1 0-16,24 0 0,1 0 15,-1 0-15,0 0 0,-24 0 16,24 0-16,-24 0 15</inkml:trace>
  <inkml:trace contextRef="#ctx0" brushRef="#br0" timeOffset="437009">31343 3510 0,'0'25'63,"24"-25"-48,1 0 16,0 0-15,-1 0 0,1 0-1,-25-25-15,25 25 0,-1 0 16,1 0 0,-25-24-16,-25 24 62,25 24-46,-24 1-16,-1 0 15,25-1-15,-25-24 0,-24 74 16,24-49 0,1 0-16,-1-1 0,0 1 15,1 0-15,24-1 16,-25-24-16,0 25 0,25 0 15,-24-25-15,24 24 0,0 1 32,-25-25-17,25-25 79,25 25-94</inkml:trace>
  <inkml:trace contextRef="#ctx0" brushRef="#br0" timeOffset="455032">21553 1858 0,'0'25'47,"0"-1"-32,0 1 1,0 0-16,0 24 0,0-24 16,0 24-16,24 0 0,-24 25 15,0-24-15,0-1 16,25 0-16,-25 1 0,0-1 15,0 0-15,0 1 16,0-26-16,0 1 0,0 0 16,0-1-16</inkml:trace>
  <inkml:trace contextRef="#ctx0" brushRef="#br0" timeOffset="455399">21454 2499 0,'0'25'47,"0"0"-16,25-25-31,-1 24 16,1 1-16,0-25 15,-1 25-15,1-25 0,-1 0 16,1 24-16,0-24 0,-1 0 16,1-24-16,0 24 15,-1-25-15,1 0 0,0 1 16,-1-26 0,-24 26-16,0-1 15,-24 25-15,-1 0 16,25 25-16,-49-25 15,24 24-15,0 1 0,1 24 16,-1-24-16,0 24 0,1 0 16</inkml:trace>
  <inkml:trace contextRef="#ctx0" brushRef="#br0" timeOffset="455885">21133 3140 0,'25'-24'0,"-25"-1"16,25 0-16,-1 1 15,1-1 1,0 25-16,-1-25 0,26 25 15,-26 0-15,1 0 16,24 0-16,-24 0 0,0 25 16,-1 0-16,-24-1 0,0 1 15,0 0-15,0 24 16,-24 0 0,24 1-16,-25-26 0,25 1 15,-25 0-15,25-1 0,-24 1 16,24 0-16,24-1 15,1 1 1,0 0-16</inkml:trace>
  <inkml:trace contextRef="#ctx0" brushRef="#br0" timeOffset="456051">21553 3782 0,'0'24'0,"0"1"15,0 0 1</inkml:trace>
  <inkml:trace contextRef="#ctx0" brushRef="#br0" timeOffset="457283">21898 2869 0,'0'-25'0,"-50"1"0,26 24 15,-1-25-15,0 0 0,-24 1 16,0-1-16,-25 0 15,25 1-15,-1 24 0,-24 0 16,0 0-16,0 24 16,0 1-16,-24 24 0,-1 1 15,0-1-15,1 25 16,-100 74-16,124-49 16,0-25-16,25 24 0,24 1 15,25-25-15,0 25 16,50-25-16,-1 0 0,25 0 15,0-25-15,25 25 0,24-25 16,0-24-16,1-1 16,24 1-16,98 0 15,-123-25-15,1-25 16,-26 0-16,1 1 0,-25-26 16,-25 1-16,1-25 15,-26 0-15,1-24 0,0-26 16,-25 1-16,0 0 0,-25-1 15,0 26-15,1-1 0,-26 25 16,1 0-16,0 25 16,-25 49-16,0 0 0</inkml:trace>
  <inkml:trace contextRef="#ctx0" brushRef="#br0" timeOffset="458394">20615 4719 0,'25'0'0,"0"-25"16,-25 0-16,24 25 0,-24-24 16,0-1-16,-24 0 15,24 1-15,-50 24 16,26-25-16,-26 25 0,26 0 16,-26 0-16,1 25 15,24-1-15,-24 1 0,25 0 16,-1-1-16,50 50 31,98 0-15,-49-74-16,-25 25 0,50 0 15,-50-1-15,25 1 0,-25-25 16,1 25-16,-26-25 0,-24 24 16,0 1-16,-24-25 15,-75 25 1,50-1-16,-1-24 0,1 0 15,0 0-15,-1 0 0,26-24 16,-1 24-16,25-50 16</inkml:trace>
  <inkml:trace contextRef="#ctx0" brushRef="#br0" timeOffset="458866">21035 4497 0,'-25'-25'16,"0"25"0,25 25-1,0-1 1,0 1-16,0 24 16,25 1-16,-25 24 0,25 0 15,-1 0-15,1 0 16,0 0-16,-25 0 15,24 0-15,1-25 0,0 0 0,-25 0 16,24-24-16,-24 0 16,-24-50 15,24 0-31,-25-24 0,0 0 16,25 0-16,-24-25 0,-1 24 15,25-24-15,0 25 16,0 0-16,0-1 0,0 26 15,25-1-15,-1 0 16,1 25-16,0 0 0,24 0 16,-24 25-16,-1-25 0,1 25 15,0-1-15,-25 1 16,0 0-16,0-1 0,0 1 16,-25 0-16,0-25 15,1 24-15,-1-24 0,0 0 16,1 0-16,-1-24 0</inkml:trace>
  <inkml:trace contextRef="#ctx0" brushRef="#br0" timeOffset="459089">21577 4694 0,'-24'0'16,"-1"-25"-1,25 50 17,25 0-17,-25-1-15,24 1 0,1 0 16,-25-1-16,24 26 0,1-26 16,-25 1-16,0 0 15,25-1-15</inkml:trace>
  <inkml:trace contextRef="#ctx0" brushRef="#br0" timeOffset="459238">21528 4497 0,'0'24'15,"0"1"1</inkml:trace>
  <inkml:trace contextRef="#ctx0" brushRef="#br0" timeOffset="459713">21947 4719 0,'0'-25'31,"0"0"-15,0 1 0,-25 24-16,1 0 15,-50 24 1,49 1-16,0-25 16,1 25-16,-1-1 0,0 1 15,25 0 1,0-1-16,0 1 15,25 0-15,0-25 16,-1 24-16,26-24 0,-26 0 16,26 0-16,-26 0 0,1-24 15,24 24-15,-24-25 16,-25 0-16,25 1 0,-25-1 16,0-24-16,0-1 0,0 26 15,-25-26-15,25 1 16,0 0-16,-25 24 0,25 0 15,0 1-15,0 48 32,0 1-32,0 0 15,0 24-15,0 0 0,25-24 16,-25 24-16,0 1 0,25-1 16,-25-24-16,0 24 15,24-24-15</inkml:trace>
  <inkml:trace contextRef="#ctx0" brushRef="#br0" timeOffset="460097">22243 4743 0,'0'-24'0,"0"-1"16,25 25 30,-1-25-30,1 25-16,0 0 16,24-24-16,-24 24 15,24-25-15,-24 25 0,24-25 16,-24 25-16,-25-24 16,24 24-16,-24-25 0,0 0 15,0 1-15,-24 24 16,24-25-16,-25 0 15,0 25-15,1 0 0,-1 0 0,0 0 16,1 0-16,24 25 16,-25 0-16,25-1 0,0 26 15,0-26-15,0 50 16,0-24-16,25-26 16,-25 1-16,24 0 0,1-25 15,0 0-15,-1 0 16</inkml:trace>
  <inkml:trace contextRef="#ctx0" brushRef="#br0" timeOffset="460414">22687 4423 0,'0'-25'0,"-25"25"0,1 0 16,24 25 15,24-1-16,1-24-15,0 25 16,-1 0-16,1-1 0,0 1 16,-25 0-16,24-1 0,-24 1 15,0 0 1,-24-25 0,-1-25-1,0 25-15,25-25 0,0 1 16,0-26-16,0 26 0,0-26 15,25 26-15,0-1 16,-1-24-16,1 24 16,0 25-16,-1-25 0,1 25 15,-1 0-15</inkml:trace>
  <inkml:trace contextRef="#ctx0" brushRef="#br0" timeOffset="461776">22983 4398 0,'0'25'78,"0"-1"-78,0 1 0,0 0 16,0-1-16,0 1 15,0 0-15,24-1 16,-24 1 0,0-50-1,0 1 1,0-1-16,25 0 16,-25 1-16,0-1 0,0 0 15,25-24-15,-25 24 0,24 1 16,-24-1-16,25 0 15,-25 50 1,25-25 0,-25 25-16,0-1 0,24 1 15,-24 0-15,0-1 0,25-24 16,-25 25-16,0 0 16,25-25-1,-1-25 16,1 0-15,0 25 0,-1 0 31,1 0-32,0 0 1,-1 0-16,1 0 15,0 0-15,-1 0 16,1-24-16,0 24 0,-25-25 16,24 0-16,1 25 0,-25-24 15,0-1-15,25 0 16,-25 1-16,-25-1 16,0 25-1,1 0 1,-1 25-16,0-1 15,1 1 1,24 0 0,0-1-16,0 1 15,24 0 1,1-25 0,0 0-1,-1 0-15,1-25 16,0 0-1,-25 1 1,24 24-16,-24-25 16,0 50 15,0-1-15,0 1-1,0 0-15,25-1 16,24-24 15,-24-24-31,0-1 16,-1 0-1,-24 1-15,25-1 0,-25 0 16,0 1-16,0-1 16,0 0-16,25 1 0,-25-1 15,0 0 1,0 50-1,0 0 1,0-1-16,0 1 16,0 0-16,0-1 15,24 26 1,1-26-16,0 1 16,-1 0-16,1-25 46,-25-25-30,0 0-16,0 1 16,25-26-16,-25 26 15,24-1-15,-24 0 16,25 25-16,-25-24 16,0 48-1,25 1-15,-25 0 16,0-1-16,0 1 0,24 0 15,-24-1-15,25 1 16,-25 0-16,0-1 0,25 1 16</inkml:trace>
  <inkml:trace contextRef="#ctx0" brushRef="#br0" timeOffset="462422">20813 5261 0,'24'0'15,"1"0"1,0 0-16,49-25 16,0 25-16,24-24 0,26-1 15,48 1-15,1-1 0,24 0 16,25-24-16,0 24 16,0-24-16,0 0 0,0 24 15,-25 0-15,-24 1 16,-1-1-16,-48 0 0,-1 1 15,-49 24-15,0-25 16,-25 25-16,-24 0 0,-25-25 16,-25 25-1,1 0-15</inkml:trace>
  <inkml:trace contextRef="#ctx0" brushRef="#br0" timeOffset="465554">21553 4595 0,'-25'0'16,"0"-24"-16,1 24 15,24-25-15,-25 25 16,50 0 0,-1 0-16,26 0 15,-1 25-15,25-1 0,24 1 16,1 0-16,24-1 0,25 1 16,-24 0-16,-1-1 15,25 1-15,-25 0 0,-24-1 16,24 1-16,-49 0 0,0-25 15,0 24-15,-25-24 16,-24 0-16,-25-24 16,-25-1-1,1 25-15,-26-25 0,1 1 16</inkml:trace>
  <inkml:trace contextRef="#ctx0" brushRef="#br0" timeOffset="465919">22810 4225 0,'-24'0'16,"-1"0"0,0 25-16,-24 0 15,0-1-15,-1 26 0,1-1 16,0 0-16,-25 1 15,-50 73-15,50-74 16,0 25-16,25 0 16,-25 25-16,25-25 0,-1 0 15,1-25-15,24 25 0,-24-25 16,49 1-16,-25-26 16,1 1-16,24 0 0,0-1 15,0-48 16,-25 24 16</inkml:trace>
  <inkml:trace contextRef="#ctx0" brushRef="#br0" timeOffset="477928">13020 1217 0,'0'-25'16,"25"25"-1,-25-24-15,24 24 16,1-25-16,-25 50 31,25-1-15,-25 1-16,0 24 15,0 1-15,24 23 0,1 26 16,0-25-16,-1 25 0,1-1 16,0 1-16,-1-25 15,1 0-15,0 0 0,-1-25 16</inkml:trace>
  <inkml:trace contextRef="#ctx0" brushRef="#br0" timeOffset="478341">12256 1833 0,'-74'-49'0,"24"24"16,1-24-16,0 0 15,24-25-15,-24 0 0,49-25 16,0 1-16,0-1 15,24-24-15,1 24 0,49-24 16,0 24-16,0 0 0,49 25 16,1 0-16,24 25 15,-1 24-15,26 1 0,0 24 16,-1 24-16,1 26 16,-25 24-16,-25 0 0,1 24 15,-50 26-15,-1-1 0,-48 25 16,0 0-16,-25 24 15,-25-24-15,-24-24 0,-25 24 16,0-25-16,-49-24 16,24-25-16,-24 0 0,-1-25 15,1-24-15,0-1 16,24-24-16,0-24 0,1-1 16,24-24-16,25-1 0,49-24 15,0 25-15</inkml:trace>
  <inkml:trace contextRef="#ctx0" brushRef="#br0" timeOffset="478899">14006 1365 0,'0'-25'16,"25"25"-1,0 0 1,-25-24-16,24 24 15,1 0 1,-25 24-16,25-24 16,-1 0-1,1 0-15,0 0 0,-1 0 16,1 0-16,24 0 16,-24 0-16,0-24 15,-1-1-15,1 25 0,0-25 16,-25 1-16,0-1 0,0-24 15,0 24-15,-25 0 16,0 1-16,1-1 0,-1 0 16,-24 25-16,-1 0 15,1 0-15,24 25 0,-73 24 16,73-24 0,0 24-16,25-24 0,0 24 15,0 1-15,25-1 0,0 0 16,-1-24-16,1 24 15,24-24-15,-24 24 0,24-24 16,25-1 0,-24-24-16</inkml:trace>
  <inkml:trace contextRef="#ctx0" brushRef="#br0" timeOffset="479342">14820 995 0,'0'-25'0,"0"1"16,0-1 0,-24 25-16,24-25 0,-25 25 15,0 0-15,1 0 16,-1 0-16,-24 0 15,24 0-15,0 25 0,-24-25 16,0 25-16,24-1 16,0 1-16,1 0 0,-1-25 15,25 24-15,25 1 16,-1 0-16,1-1 0,24 1 16,1-25-16,-1 25 0,25-25 15,-25 0-15,25 24 16,-24-24-16,-1 0 0,-24 25 15,-1-25-15,1 25 16,-25-1-16,-25-24 0,1 25 16,-1 0-16,-24-1 0,-1 1 15,1-1-15,0-24 16,-1 25-16,1-25 0,0 0 16,24 0-16,-24 0 15,49-25-15</inkml:trace>
  <inkml:trace contextRef="#ctx0" brushRef="#br0" timeOffset="479589">15067 896 0,'0'-24'15,"0"-1"1,25 25 15,-25 25-31,24-1 16,1 1-16,0 0 0,24 49 15,-24-25-15,-25-24 16,24 24-16,1-24 0,-25 24 16,0-24-16,0-1 15</inkml:trace>
  <inkml:trace contextRef="#ctx0" brushRef="#br0" timeOffset="479745">15116 551 0,'0'-25'0,"-24"25"15,-1 25-15,0 0 16,25-1-1,0 1-15</inkml:trace>
  <inkml:trace contextRef="#ctx0" brushRef="#br0" timeOffset="480166">15363 798 0,'0'-25'32,"24"25"-32,-24 25 15,25-25-15,0 24 16,-25 1-16,24 24 0,-24-24 16,25 24-16,-25-24 0,25 24 15,-25-24-15,0 24 16,0-24-16,0 0 0,0-1 15,0-48 1,0-1 0,0 0-16,0 1 0,24-26 15,-24 1-15,25-25 16,-25 25-16,25-1 0,-1 1 16,1 0-16,0 24 15,-1 0-15,1 25 0,24 0 16,-24 25-16,0 0 0,-1 24 15,1-24-15,0 24 16,-25-24-16,24 24 0,1-24 16,-25 24-16,0-24 0,25-1 15</inkml:trace>
  <inkml:trace contextRef="#ctx0" brushRef="#br0" timeOffset="482114">15807 748 0,'-25'-24'16,"0"24"-16,25-25 15,-24 25-15,-1 0 16,0 0-16,1 25 15,-1-25-15,0 24 0,1 1 16,-1 0-16,0 24 16,1-24-16,-1 24 0,25 0 15,0-24-15,25 24 0,-25-24 16,24 0-16,26-1 16,-26 1-16,26 0 0,-1-25 15,0 0-15,1 0 0,-1-25 16,0 0-16,-24 1 15,24-1-15,-24 0 0,0 1 16,-1-26-16,-24 26 16,0-1-16,0-24 15,-24 24-15,-1 0 0,0 25 0,1-24 16,-1 24 0,0 0-16,1 0 15,48 0 1,1 0-1</inkml:trace>
  <inkml:trace contextRef="#ctx0" brushRef="#br0" timeOffset="482518">15930 798 0,'-25'0'31,"50"24"0,0 1-15,-25 0-16,24 24 0,1-24 16,0 24-16,-1 0 15,1 1-15,24 73 16,-24-49-16,-25 0 0,25-25 15,-25 25-15,24-25 16,-24 25-16,0-24 0,0-26 16,0 26-16,0-26 15,-24 1-15,-26-25 0,26 25 16,-50-25-16,24 0 0,1-25 16,-74-24-1,49 24-15,24 0 0,26-24 16,-1 24-16,0-24 15,25 24-15,0 1 16,25-1-16,0 0 0,24 1 0</inkml:trace>
  <inkml:trace contextRef="#ctx0" brushRef="#br0" timeOffset="483039">16201 576 0,'0'-25'0,"0"0"15,0 1 1,0 48 15,25-24-31,-25 25 16,25 0-16,-1 24 16,1 0-16,0-24 0,-25 24 15,24-24-15,1 24 16,-25-24-16,0 0 0,0-1 15,25 1-15,-25-50 32,0 1-32,0-1 0,0 0 15,0-24-15,0 0 0,0-1 16,24 1-16,1 0 16,0-1-16,-1 26 0,25-26 15,1 26-15,-26 24 16,26 0-16,48 49 15,-48 0-15,-1 1 16,0-1-16,1 25 0,-26-25 16,1 25-16,-25 0 0,0-24 15</inkml:trace>
  <inkml:trace contextRef="#ctx0" brushRef="#br0" timeOffset="484310">14500 2203 0,'-50'-24'0,"26"24"16,-1 0-16,25-25 0,0 0 15,49 1-15,-24-1 16,49 0-16,0 1 15,0-1-15,25-24 0,24-1 16,0 26-16,-24-26 16,24 26-16,-24-1 0,-25 0 15,0 1-15,-25-1 0</inkml:trace>
  <inkml:trace contextRef="#ctx0" brushRef="#br0" timeOffset="484531">14944 1981 0,'24'0'0,"1"25"16,0-25-16,-1 0 0,1 0 15,0 25-15,24-1 16,-24-24-16,-1 50 0,-24-26 16,25 26-16,-25-1 0,25 0 15,-25 1-15,0 24 16,24-25-16,-24 0 0,25 1 15,-1-1-15,1-24 16,0 24-16,-1-25 0,1-24 16,0 0-16</inkml:trace>
  <inkml:trace contextRef="#ctx0" brushRef="#br0" timeOffset="484755">15535 2351 0,'-24'-24'0,"-1"-1"16,25 0-16,-25 25 16,25-24-1,25 24-15,-25 24 16,25-24-16,-25 25 0,24 24 16,1-24-16,0 0 15,-1 24-15,1 0 0,-25-24 16,0 24-16,25-24 0,-25 0 15,0-1 1</inkml:trace>
  <inkml:trace contextRef="#ctx0" brushRef="#br0" timeOffset="484900">15585 2055 0,'-25'0'0,"0"-24"15,1 24 1,24 24 0</inkml:trace>
  <inkml:trace contextRef="#ctx0" brushRef="#br0" timeOffset="485715">15782 2277 0,'25'0'32,"-25"-24"-32,24-1 15,1 50 1,-25-1 0,25 1-16,-25 24 15,0-24-15,0 0 16,0-1-16,0 26 0,24-26 15,-24 1-15,0 0 16,0-50 15,0 0-31,0 1 16,0-26-16,0 26 0,0-26 16,0 1-16,25 24 0,-25-24 15,25 24-15,-1 1 16,26-26-1,-26 75 1,-24 0-16,25-1 0,-25 1 16,25 0-16,-25-1 0,0 26 15,0-26-15,0 1 16,24-25-16,-24 25 0,0-1 16,0-48-1,25-1 1,-25 0-16,0 1 15,25-26-15,-25 26 0,0-26 16,24 1-16,-24 0 16,25-1-16,-25 26 0,25-1 0,-1 25 15,1 25 1,0-1-16,-25 26 16,24-26-16,-24 26 15,25-1-15,-25-24 0,25 24 16,-1-24-16,1-1 15,-25 1-15,49-25 16,-24 0-16,-1 0 0,26 0 16,-26-25-16,1 1 15,0-1-15,-1 0 0,-24-24 16,25 24-16,-25-24 0,0 0 16,0-1-1,-25 1-15,1 24 0,-1 1 16,0 24-16,-24 24 15,24 1 1,1 24-16,24-24 0,0 0 16,0 24-16,24-24 15,1-1-15,0 1 0,24 0 16,0-1-16,25 1 16,0-25-1,-24-25-15,-1 25 0</inkml:trace>
  <inkml:trace contextRef="#ctx0" brushRef="#br0" timeOffset="486356">17311 2129 0,'0'-24'16,"0"-1"-16,0 50 31,0 24-31,0-24 16,0 24-16,0 25 0,0-25 15,0 1-15,0 24 16,0-25-16,0 0 0,0-24 15,0 24-15,25-49 16,-25 25-16,24-25 16,-24-25-1,0-24-15,0 0 0,0-1 16,0-24-16,0-24 0,0-1 16,0 0-16,0 1 15,0-1-15,25 0 0,-25 25 16,25 0-16,-25 25 0,24 24 15,1 25-15,0 50 16,-1-1-16,-24 0 16,25 25-16,0 0 15,-1 0-15,1 0 0,0 0 16,24 0-16,25 99 16,-49-74-1,-25-75-15,0 1 16</inkml:trace>
  <inkml:trace contextRef="#ctx0" brushRef="#br0" timeOffset="486838">17558 2499 0,'-25'-24'0,"0"24"0,1-25 15,-1 0-15,25 1 0,-25-1 16,25-24-16,0 24 15,25 0-15,0-24 0,-1 24 16,1 1-16,24-1 16,-24 0-16,24 1 0,-24 24 15,0-25-15,-1 25 0,1-25 16,0 25 0,-25-24-16,24-1 15,25 25 16,-24 0-31,0 25 0,-1-1 16,1 1-16,0 0 16,-1 24-16,1-24 0,0 24 15,-1-24-15,-24 24 16,25-24-16,-25-1 0,0 1 16,0 0-16,-25-25 15,25-25 1,-24 25-16,-1-25 0,0-24 15,25 0-15,-24-1 16,24 1-16,0-25 0,24 25 16,1-1-16,0-24 15,-1 50-15,1-1 0,0 0 16,-1 25-16,1 0 0,0 25 16,-25 0-1,0-1-15</inkml:trace>
  <inkml:trace contextRef="#ctx0" brushRef="#br0" timeOffset="487425">18248 1562 0,'0'-49'0,"0"-1"15,-25 1-15,25 0 0,0 24 16,0 50 0,0-1-16,0 26 15,50 98 1,-26-74-16,1 0 0,0 24 15,-1-24-15,1 0 0,0 0 16,-1-24-16,1 24 16,0-50-16,-25 26 0,0-26 15,0 1-15,-25-25 16</inkml:trace>
  <inkml:trace contextRef="#ctx0" brushRef="#br0" timeOffset="487755">18347 2129 0,'0'-24'0,"0"-1"16,0 0-16,0 1 16,0-1-16,24 25 15,-24-25-15,25 1 16,0 24-16,-1-25 0,26 0 16,-26 1-16,26 24 0,-1-25 15,-24 0-15,-1 1 16,26-1-16,-50 0 0,24 1 15,-24-1-15,0 0 16,-24 1-16,-1-1 0,0 25 16,1 0-16,-26 0 15,1 25-15,24-1 16,1 26-16,24-26 0,0 26 16,24-1-16,-24-24 15,25 24-15,24-24 0,25 49 16,0-50-1,-24-24-15,-26 0 16</inkml:trace>
  <inkml:trace contextRef="#ctx0" brushRef="#br0" timeOffset="488060">19037 1636 0,'0'-25'0,"0"-24"16,0 0-16,0-1 15,25 1-15,-25-25 0,0 25 16,0-25-16,0 25 0,-25-1 16,25 1-16,-24 0 15,-1 24-15,0 25 0,1 0 16,-1 49-16,0-24 16,1 49-16,-1 0 0,25 0 15,-25 24-15,25 1 0,0 0 16,25-1-16,0 26 15,-1-26-15,1 1 0,0-25 16,-1 25-16,1-25 16,24-25-16,-49 0 0,25 1 15,-25-1 1</inkml:trace>
  <inkml:trace contextRef="#ctx0" brushRef="#br0" timeOffset="488554">18815 2031 0,'25'-50'0,"-25"26"16,0-1-16,25 0 0,-1 1 15,1-1-15,0 0 16,-1 1-16,1-1 16,0 0-16,-1 25 0,25-24 15,-24-1-15,0 25 16,-1-25-16,1 1 0,0-1 15,-1 25-15,-24-25 16,25-24-16,-25 24 0,0 1 16,0-1-16,-25 0 0,1 25 15,-1-24-15,0 24 16,1 24 0,-1 1-16,0 0 0,1-1 15,24 26-15,-25-26 0,25 26 16,0-26-16,0 26 0,0-26 15,25-24-15,-25 25 16,24 0-16,1-25 0,0 0 16,-1 0-16,1-25 15,24 0-15,-24 25 0,0-24 16,-1-1-16,1-24 0,-25 24 16,0 0-16,0 1 15,0-1-15,0 0 16,-25 25-16,1 25 15,24 0-15,0-1 16,-25 1-16,25 24 0,0-24 16,0 0-16,25-1 15,-25 1-15,24 0 0,1-25 16</inkml:trace>
  <inkml:trace contextRef="#ctx0" brushRef="#br0" timeOffset="488794">19555 1488 0,'0'-25'0,"0"1"0,0-1 16,-25 0-1,1 25-15,-1 0 16,0 0 0,25 25-16,-24 0 0,24-1 15,0 1-15,0 0 16,24 49-16,-24-50 15,25 1-15,0 0 0,-1-25 16,1 24-16,24-24 16,-24 0-16,24-24 0,-24-1 15,0 0-15</inkml:trace>
  <inkml:trace contextRef="#ctx0" brushRef="#br0" timeOffset="489004">19728 1118 0,'-25'-74'15,"0"50"-15,25-26 0,-24 26 16,24-1-16,0 0 16,0 50-16,0 0 15,0 24-15,0 0 16,0 1-16,24-1 0,1 25 16,-25-25-16,25 25 0,-1-25 15,1 25-15,0-24 16,-25-1-16,24-24 0,-24-1 15,25 1-15,-25 0 16</inkml:trace>
  <inkml:trace contextRef="#ctx0" brushRef="#br0" timeOffset="489122">19703 1537 0,'0'-49'0,"-25"0"0,25-1 16,25 1-16,0-25 15,-1 25-15,26 0 0,-1 24 16,0 0-16,1-24 0,-1 49 15,0-25-15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4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19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812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571343" y="836712"/>
            <a:ext cx="9962961" cy="5836126"/>
            <a:chOff x="3053187" y="494018"/>
            <a:chExt cx="5204114" cy="59432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075" y="3101299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Eclipse </a:t>
              </a:r>
              <a:r>
                <a:rPr lang="en-US" sz="1600" dirty="0">
                  <a:hlinkClick r:id="rId7"/>
                </a:rPr>
                <a:t>2021-06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8" y="2852936"/>
            <a:ext cx="2152823" cy="17102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  <p:sp>
        <p:nvSpPr>
          <p:cNvPr id="9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ACC8-EF25-4D3C-88DA-B742DB2D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package in HANA?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9F1B1-67B0-4316-B28A-5A4BEFCDF3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55926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package is home for all the development artefacts like views in </a:t>
            </a:r>
            <a:r>
              <a:rPr lang="en-US" dirty="0" err="1"/>
              <a:t>hana</a:t>
            </a:r>
            <a:r>
              <a:rPr lang="en-US" dirty="0"/>
              <a:t> (design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used for grouping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provider security of who can develop in a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also provides a namespace, you can create a object with name MARA and I can also create a object name MARA provided our package is different.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final object which is created will have PACKAGENAME/OOBJECTNAME as name of file.</a:t>
            </a:r>
          </a:p>
        </p:txBody>
      </p:sp>
    </p:spTree>
    <p:extLst>
      <p:ext uri="{BB962C8B-B14F-4D97-AF65-F5344CB8AC3E}">
        <p14:creationId xmlns:p14="http://schemas.microsoft.com/office/powerpoint/2010/main" val="22380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AC4E6029-0CF1-42D1-8E78-314B7F0D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7" y="2195478"/>
            <a:ext cx="2956816" cy="155461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30CA2638-759F-4991-838F-8794AB1B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44" y="2195477"/>
            <a:ext cx="2956816" cy="1554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B4928870-F2BE-41D0-86AE-8F6CD02F88F1}"/>
                  </a:ext>
                </a:extLst>
              </p14:cNvPr>
              <p14:cNvContentPartPr/>
              <p14:nvPr/>
            </p14:nvContentPartPr>
            <p14:xfrm>
              <a:off x="-70843" y="103463"/>
              <a:ext cx="13014720" cy="6750360"/>
            </p14:xfrm>
          </p:contentPart>
        </mc:Choice>
        <mc:Fallback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B4928870-F2BE-41D0-86AE-8F6CD02F88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843" y="94463"/>
                <a:ext cx="13032360" cy="67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94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:a16="http://schemas.microsoft.com/office/drawing/2014/main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File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:a16="http://schemas.microsoft.com/office/drawing/2014/main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File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:a16="http://schemas.microsoft.com/office/drawing/2014/main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File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:a16="http://schemas.microsoft.com/office/drawing/2014/main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:a16="http://schemas.microsoft.com/office/drawing/2014/main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:a16="http://schemas.microsoft.com/office/drawing/2014/main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:a16="http://schemas.microsoft.com/office/drawing/2014/main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:a16="http://schemas.microsoft.com/office/drawing/2014/main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:a16="http://schemas.microsoft.com/office/drawing/2014/main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:a16="http://schemas.microsoft.com/office/drawing/2014/main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9380</TotalTime>
  <Words>1063</Words>
  <Application>Microsoft Office PowerPoint</Application>
  <PresentationFormat>Custom</PresentationFormat>
  <Paragraphs>187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What is the purpose of package in HANA?</vt:lpstr>
      <vt:lpstr>PowerPoint Presentation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271</cp:revision>
  <dcterms:created xsi:type="dcterms:W3CDTF">2013-09-12T13:05:01Z</dcterms:created>
  <dcterms:modified xsi:type="dcterms:W3CDTF">2022-02-18T15:03:29Z</dcterms:modified>
</cp:coreProperties>
</file>